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handoutMasterIdLst>
    <p:handoutMasterId r:id="rId23"/>
  </p:handoutMasterIdLst>
  <p:sldIdLst>
    <p:sldId id="399" r:id="rId5"/>
    <p:sldId id="397" r:id="rId6"/>
    <p:sldId id="410" r:id="rId7"/>
    <p:sldId id="400" r:id="rId8"/>
    <p:sldId id="401" r:id="rId9"/>
    <p:sldId id="369" r:id="rId10"/>
    <p:sldId id="403" r:id="rId11"/>
    <p:sldId id="404" r:id="rId12"/>
    <p:sldId id="405" r:id="rId13"/>
    <p:sldId id="406" r:id="rId14"/>
    <p:sldId id="407" r:id="rId15"/>
    <p:sldId id="408" r:id="rId16"/>
    <p:sldId id="402" r:id="rId17"/>
    <p:sldId id="380" r:id="rId18"/>
    <p:sldId id="398" r:id="rId19"/>
    <p:sldId id="409" r:id="rId20"/>
    <p:sldId id="310" r:id="rId21"/>
  </p:sldIdLst>
  <p:sldSz cx="12192000" cy="6858000"/>
  <p:notesSz cx="7010400" cy="92964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7D4"/>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30"/>
    <p:restoredTop sz="79419" autoAdjust="0"/>
  </p:normalViewPr>
  <p:slideViewPr>
    <p:cSldViewPr snapToGrid="0" showGuides="1">
      <p:cViewPr varScale="1">
        <p:scale>
          <a:sx n="84" d="100"/>
          <a:sy n="84" d="100"/>
        </p:scale>
        <p:origin x="1404" y="90"/>
      </p:cViewPr>
      <p:guideLst/>
    </p:cSldViewPr>
  </p:slideViewPr>
  <p:notesTextViewPr>
    <p:cViewPr>
      <p:scale>
        <a:sx n="150" d="100"/>
        <a:sy n="150" d="100"/>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368F83A-302B-D5C7-8388-31A7738B949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55529D8-29D3-4EF8-AFE4-9B04C334D78A}" type="datetimeFigureOut">
              <a:rPr lang="en-US" smtClean="0"/>
              <a:t>5/1/2025</a:t>
            </a:fld>
            <a:endParaRPr lang="en-US" dirty="0"/>
          </a:p>
        </p:txBody>
      </p:sp>
      <p:sp>
        <p:nvSpPr>
          <p:cNvPr id="4" name="Footer Placeholder 3">
            <a:extLst>
              <a:ext uri="{FF2B5EF4-FFF2-40B4-BE49-F238E27FC236}">
                <a16:creationId xmlns:a16="http://schemas.microsoft.com/office/drawing/2014/main" id="{A90593AB-C6A0-9A15-AB36-A73DC45ECA7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Footer</a:t>
            </a:r>
          </a:p>
        </p:txBody>
      </p:sp>
      <p:sp>
        <p:nvSpPr>
          <p:cNvPr id="5" name="Slide Number Placeholder 4">
            <a:extLst>
              <a:ext uri="{FF2B5EF4-FFF2-40B4-BE49-F238E27FC236}">
                <a16:creationId xmlns:a16="http://schemas.microsoft.com/office/drawing/2014/main" id="{EEFA4FD5-91A7-B4C3-9946-947BB86E9AE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BCE52CC-DD0F-44B3-B13D-E7228EEC80E7}" type="slidenum">
              <a:rPr lang="en-US" smtClean="0"/>
              <a:t>‹#›</a:t>
            </a:fld>
            <a:endParaRPr lang="en-US" dirty="0"/>
          </a:p>
        </p:txBody>
      </p:sp>
      <p:sp>
        <p:nvSpPr>
          <p:cNvPr id="6" name="Header Placeholder 5">
            <a:extLst>
              <a:ext uri="{FF2B5EF4-FFF2-40B4-BE49-F238E27FC236}">
                <a16:creationId xmlns:a16="http://schemas.microsoft.com/office/drawing/2014/main" id="{7D257EEE-7A71-A801-1D30-27730853F45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ltLang="zh-CN" dirty="0"/>
              <a:t>Header</a:t>
            </a:r>
            <a:endParaRPr lang="en-US" dirty="0"/>
          </a:p>
        </p:txBody>
      </p:sp>
    </p:spTree>
    <p:extLst>
      <p:ext uri="{BB962C8B-B14F-4D97-AF65-F5344CB8AC3E}">
        <p14:creationId xmlns:p14="http://schemas.microsoft.com/office/powerpoint/2010/main" val="3323363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ltLang="zh-CN" dirty="0"/>
              <a:t>Click to edit Master text styles</a:t>
            </a:r>
            <a:endParaRPr lang="zh-CN" altLang="en-US" dirty="0"/>
          </a:p>
          <a:p>
            <a:pPr lvl="1"/>
            <a:r>
              <a:rPr lang="en-US" altLang="zh-CN" dirty="0"/>
              <a:t>Second</a:t>
            </a:r>
            <a:r>
              <a:rPr lang="zh-CN" altLang="en-US" dirty="0"/>
              <a:t> </a:t>
            </a:r>
            <a:r>
              <a:rPr lang="en-US" altLang="zh-CN" dirty="0"/>
              <a:t>level</a:t>
            </a:r>
            <a:endParaRPr lang="zh-CN" altLang="en-US" dirty="0"/>
          </a:p>
          <a:p>
            <a:pPr lvl="2"/>
            <a:r>
              <a:rPr lang="en-US" altLang="zh-CN" dirty="0"/>
              <a:t>Third</a:t>
            </a:r>
            <a:r>
              <a:rPr lang="zh-CN" altLang="en-US" dirty="0"/>
              <a:t> </a:t>
            </a:r>
            <a:r>
              <a:rPr lang="en-US" altLang="zh-CN" dirty="0"/>
              <a:t>level</a:t>
            </a:r>
            <a:endParaRPr lang="zh-CN" altLang="en-US" dirty="0"/>
          </a:p>
          <a:p>
            <a:pPr lvl="3"/>
            <a:r>
              <a:rPr lang="en-US" altLang="zh-CN" dirty="0"/>
              <a:t>Fourth level</a:t>
            </a:r>
            <a:endParaRPr lang="zh-CN" altLang="en-US" dirty="0"/>
          </a:p>
          <a:p>
            <a:pPr lvl="4"/>
            <a:r>
              <a:rPr lang="en-US" altLang="zh-CN" dirty="0"/>
              <a:t>Fifth level</a:t>
            </a:r>
            <a:endParaRPr lang="zh-CN" altLang="en-US" dirty="0"/>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3DABDA-89F0-4727-B28F-05A90B0069BB}" type="slidenum">
              <a:rPr lang="zh-CN" altLang="en-US" smtClean="0"/>
              <a:t>‹#›</a:t>
            </a:fld>
            <a:endParaRPr lang="zh-CN" altLang="en-US"/>
          </a:p>
        </p:txBody>
      </p:sp>
      <p:sp>
        <p:nvSpPr>
          <p:cNvPr id="8" name="Date Placeholder 7">
            <a:extLst>
              <a:ext uri="{FF2B5EF4-FFF2-40B4-BE49-F238E27FC236}">
                <a16:creationId xmlns:a16="http://schemas.microsoft.com/office/drawing/2014/main" id="{2D11F53F-2F00-3651-F337-81306AF8F1EE}"/>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EF805B-254D-4FE1-8316-FEA92B4B8253}" type="datetimeFigureOut">
              <a:rPr lang="en-US" smtClean="0"/>
              <a:t>5/1/2025</a:t>
            </a:fld>
            <a:endParaRPr lang="en-US"/>
          </a:p>
        </p:txBody>
      </p:sp>
    </p:spTree>
    <p:extLst>
      <p:ext uri="{BB962C8B-B14F-4D97-AF65-F5344CB8AC3E}">
        <p14:creationId xmlns:p14="http://schemas.microsoft.com/office/powerpoint/2010/main" val="469895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200" dirty="0">
                <a:solidFill>
                  <a:schemeClr val="tx1"/>
                </a:solidFill>
                <a:latin typeface="+mn-lt"/>
              </a:rPr>
              <a:t>Welcome the audience and introduce yourself.</a:t>
            </a:r>
          </a:p>
          <a:p>
            <a:pPr marL="174708" indent="-174708">
              <a:buFont typeface="Arial" panose="020B0604020202020204" pitchFamily="34" charset="0"/>
              <a:buChar char="•"/>
            </a:pPr>
            <a:r>
              <a:rPr lang="en-US" sz="1200" dirty="0">
                <a:solidFill>
                  <a:schemeClr val="tx1"/>
                </a:solidFill>
                <a:latin typeface="+mn-lt"/>
              </a:rPr>
              <a:t>Emphasize that accounting is not just about numbers—it's a dynamic, respected profession with unlimited potential.</a:t>
            </a:r>
          </a:p>
          <a:p>
            <a:pPr marL="174708" indent="-174708">
              <a:buFont typeface="Arial" panose="020B0604020202020204" pitchFamily="34" charset="0"/>
              <a:buChar char="•"/>
            </a:pPr>
            <a:r>
              <a:rPr lang="en-US" sz="1200" b="0" i="0" dirty="0">
                <a:solidFill>
                  <a:schemeClr val="tx1"/>
                </a:solidFill>
                <a:effectLst/>
                <a:latin typeface="+mn-lt"/>
              </a:rPr>
              <a:t>The cool thing about accounting is that everyone needs help with money management, so there are lots of job opportunities. Plus, you can work in all kinds of places—from big companies to sports teams—or even start your own business.</a:t>
            </a:r>
          </a:p>
          <a:p>
            <a:pPr marL="174708" indent="-174708">
              <a:buFont typeface="Arial" panose="020B0604020202020204" pitchFamily="34" charset="0"/>
              <a:buChar char="•"/>
            </a:pPr>
            <a:r>
              <a:rPr lang="en-US" sz="1200" dirty="0">
                <a:solidFill>
                  <a:schemeClr val="tx1"/>
                </a:solidFill>
                <a:latin typeface="+mn-lt"/>
              </a:rPr>
              <a:t>Share a brief personal or inspirational example if you have one.</a:t>
            </a: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a:t>
            </a:fld>
            <a:endParaRPr lang="zh-CN" altLang="en-US"/>
          </a:p>
        </p:txBody>
      </p:sp>
    </p:spTree>
    <p:extLst>
      <p:ext uri="{BB962C8B-B14F-4D97-AF65-F5344CB8AC3E}">
        <p14:creationId xmlns:p14="http://schemas.microsoft.com/office/powerpoint/2010/main" val="211035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Discuss how accountants play vital roles in public service.</a:t>
            </a:r>
          </a:p>
          <a:p>
            <a:pPr marL="174708" indent="-174708">
              <a:buFont typeface="Arial" panose="020B0604020202020204" pitchFamily="34" charset="0"/>
              <a:buChar char="•"/>
            </a:pPr>
            <a:r>
              <a:rPr lang="en-US" b="0" i="0" dirty="0">
                <a:solidFill>
                  <a:schemeClr val="tx1"/>
                </a:solidFill>
                <a:effectLst/>
                <a:latin typeface="+mn-lt"/>
              </a:rPr>
              <a:t>When you work in accounting, your job is to help people. You invest in the small businesses around you and in your community at large. You can have a job that supports both your need for a challenge and your care and concern for the people around you.</a:t>
            </a:r>
            <a:endParaRPr lang="en-US" dirty="0">
              <a:solidFill>
                <a:schemeClr val="tx1"/>
              </a:solidFill>
              <a:latin typeface="+mn-lt"/>
            </a:endParaRPr>
          </a:p>
          <a:p>
            <a:pPr marL="174708" indent="-174708">
              <a:buFont typeface="Arial" panose="020B0604020202020204" pitchFamily="34" charset="0"/>
              <a:buChar char="•"/>
            </a:pPr>
            <a:r>
              <a:rPr lang="en-US" dirty="0">
                <a:solidFill>
                  <a:schemeClr val="tx1"/>
                </a:solidFill>
                <a:latin typeface="+mn-lt"/>
              </a:rPr>
              <a:t>Mention the unique pride in serving schools, cities, hospitals, or even the FBI.</a:t>
            </a:r>
          </a:p>
          <a:p>
            <a:pPr marL="174708" indent="-174708">
              <a:buFont typeface="Arial" panose="020B0604020202020204" pitchFamily="34" charset="0"/>
              <a:buChar char="•"/>
            </a:pPr>
            <a:r>
              <a:rPr lang="en-US" dirty="0">
                <a:solidFill>
                  <a:schemeClr val="tx1"/>
                </a:solidFill>
                <a:latin typeface="+mn-lt"/>
              </a:rPr>
              <a:t>These careers often offer stability, benefits, and meaningful missions.</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10</a:t>
            </a:fld>
            <a:endParaRPr lang="zh-CN" altLang="en-US"/>
          </a:p>
        </p:txBody>
      </p:sp>
    </p:spTree>
    <p:extLst>
      <p:ext uri="{BB962C8B-B14F-4D97-AF65-F5344CB8AC3E}">
        <p14:creationId xmlns:p14="http://schemas.microsoft.com/office/powerpoint/2010/main" val="1860835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These are the 14 Nebraska colleges and universities where the Society provides scholarships to Nebraska accounting students. Each year, around 100 students receive around $130,000 total. </a:t>
            </a:r>
          </a:p>
          <a:p>
            <a:pPr marL="174708" indent="-174708">
              <a:buFont typeface="Arial" panose="020B0604020202020204" pitchFamily="34" charset="0"/>
              <a:buChar char="•"/>
            </a:pPr>
            <a:endParaRPr lang="en-US" dirty="0">
              <a:solidFill>
                <a:schemeClr val="tx1"/>
              </a:solidFill>
              <a:latin typeface="+mn-lt"/>
            </a:endParaRPr>
          </a:p>
          <a:p>
            <a:pPr marL="174708" indent="-174708">
              <a:buFont typeface="Arial" panose="020B0604020202020204" pitchFamily="34" charset="0"/>
              <a:buChar char="•"/>
            </a:pPr>
            <a:r>
              <a:rPr lang="en-US" dirty="0">
                <a:solidFill>
                  <a:schemeClr val="tx1"/>
                </a:solidFill>
                <a:latin typeface="+mn-lt"/>
              </a:rPr>
              <a:t>These are also places where a CPA might work!</a:t>
            </a: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11</a:t>
            </a:fld>
            <a:endParaRPr lang="zh-CN" altLang="en-US"/>
          </a:p>
        </p:txBody>
      </p:sp>
    </p:spTree>
    <p:extLst>
      <p:ext uri="{BB962C8B-B14F-4D97-AF65-F5344CB8AC3E}">
        <p14:creationId xmlns:p14="http://schemas.microsoft.com/office/powerpoint/2010/main" val="2726025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Explain that many CPAs go into teaching, research, or consulting after gaining experience.</a:t>
            </a:r>
          </a:p>
          <a:p>
            <a:pPr marL="174708" indent="-174708">
              <a:buFont typeface="Arial" panose="020B0604020202020204" pitchFamily="34" charset="0"/>
              <a:buChar char="•"/>
            </a:pPr>
            <a:r>
              <a:rPr lang="en-US" dirty="0">
                <a:solidFill>
                  <a:schemeClr val="tx1"/>
                </a:solidFill>
                <a:latin typeface="+mn-lt"/>
              </a:rPr>
              <a:t>Share how educators shape the future of the profession.</a:t>
            </a:r>
          </a:p>
          <a:p>
            <a:pPr marL="174708" indent="-174708">
              <a:buFont typeface="Arial" panose="020B0604020202020204" pitchFamily="34" charset="0"/>
              <a:buChar char="•"/>
            </a:pPr>
            <a:r>
              <a:rPr lang="en-US" dirty="0">
                <a:solidFill>
                  <a:schemeClr val="tx1"/>
                </a:solidFill>
                <a:latin typeface="+mn-lt"/>
              </a:rPr>
              <a:t>Even roles like “board member” and “author” can benefit from CPA expertise.</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12</a:t>
            </a:fld>
            <a:endParaRPr lang="zh-CN" altLang="en-US"/>
          </a:p>
        </p:txBody>
      </p:sp>
    </p:spTree>
    <p:extLst>
      <p:ext uri="{BB962C8B-B14F-4D97-AF65-F5344CB8AC3E}">
        <p14:creationId xmlns:p14="http://schemas.microsoft.com/office/powerpoint/2010/main" val="2955272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chemeClr val="tx1"/>
                </a:solidFill>
                <a:latin typeface="+mn-lt"/>
              </a:rPr>
              <a:t>Break this into three parts:</a:t>
            </a:r>
          </a:p>
          <a:p>
            <a:pPr marL="232943" indent="-232943">
              <a:buFont typeface="+mj-lt"/>
              <a:buAutoNum type="arabicPeriod"/>
            </a:pPr>
            <a:r>
              <a:rPr lang="en-US" b="1" dirty="0">
                <a:solidFill>
                  <a:schemeClr val="tx1"/>
                </a:solidFill>
                <a:latin typeface="+mn-lt"/>
              </a:rPr>
              <a:t>Education</a:t>
            </a:r>
            <a:r>
              <a:rPr lang="en-US" dirty="0">
                <a:solidFill>
                  <a:schemeClr val="tx1"/>
                </a:solidFill>
                <a:latin typeface="+mn-lt"/>
              </a:rPr>
              <a:t>: 150 credit hours with accounting emphasis. However, states across the nation are in the process of adding a 120 hours plus two years of experience pathway! Stay tuned…</a:t>
            </a:r>
          </a:p>
          <a:p>
            <a:pPr marL="232943" indent="-232943">
              <a:buFont typeface="+mj-lt"/>
              <a:buAutoNum type="arabicPeriod"/>
            </a:pPr>
            <a:r>
              <a:rPr lang="en-US" b="1" dirty="0">
                <a:solidFill>
                  <a:schemeClr val="tx1"/>
                </a:solidFill>
                <a:latin typeface="+mn-lt"/>
              </a:rPr>
              <a:t>Examination</a:t>
            </a:r>
            <a:r>
              <a:rPr lang="en-US" dirty="0">
                <a:solidFill>
                  <a:schemeClr val="tx1"/>
                </a:solidFill>
                <a:latin typeface="+mn-lt"/>
              </a:rPr>
              <a:t>: The CPA exam—now updated to reflect modern accounting.</a:t>
            </a:r>
          </a:p>
          <a:p>
            <a:pPr marL="232943" indent="-232943">
              <a:buFont typeface="+mj-lt"/>
              <a:buAutoNum type="arabicPeriod"/>
            </a:pPr>
            <a:r>
              <a:rPr lang="en-US" b="1" dirty="0">
                <a:solidFill>
                  <a:schemeClr val="tx1"/>
                </a:solidFill>
                <a:latin typeface="+mn-lt"/>
              </a:rPr>
              <a:t>Experience</a:t>
            </a:r>
            <a:r>
              <a:rPr lang="en-US" dirty="0">
                <a:solidFill>
                  <a:schemeClr val="tx1"/>
                </a:solidFill>
                <a:latin typeface="+mn-lt"/>
              </a:rPr>
              <a:t>: 2 years public, or 3 years private accounting.</a:t>
            </a:r>
          </a:p>
          <a:p>
            <a:endParaRPr lang="en-US" dirty="0">
              <a:solidFill>
                <a:schemeClr val="tx1"/>
              </a:solidFill>
              <a:latin typeface="+mn-lt"/>
            </a:endParaRPr>
          </a:p>
          <a:p>
            <a:r>
              <a:rPr lang="en-US" dirty="0">
                <a:solidFill>
                  <a:schemeClr val="tx1"/>
                </a:solidFill>
                <a:latin typeface="+mn-lt"/>
              </a:rPr>
              <a:t>Mention these requirements help protect the public and elevate the profession.</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13</a:t>
            </a:fld>
            <a:endParaRPr lang="zh-CN" altLang="en-US"/>
          </a:p>
        </p:txBody>
      </p:sp>
    </p:spTree>
    <p:extLst>
      <p:ext uri="{BB962C8B-B14F-4D97-AF65-F5344CB8AC3E}">
        <p14:creationId xmlns:p14="http://schemas.microsoft.com/office/powerpoint/2010/main" val="1073828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14</a:t>
            </a:fld>
            <a:endParaRPr lang="zh-CN" altLang="en-US"/>
          </a:p>
        </p:txBody>
      </p:sp>
    </p:spTree>
    <p:extLst>
      <p:ext uri="{BB962C8B-B14F-4D97-AF65-F5344CB8AC3E}">
        <p14:creationId xmlns:p14="http://schemas.microsoft.com/office/powerpoint/2010/main" val="2630607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Encourage students to start exploring now—join clubs, seek mentors, practice communication.</a:t>
            </a:r>
          </a:p>
          <a:p>
            <a:pPr marL="174708" indent="-174708">
              <a:buFont typeface="Arial" panose="020B0604020202020204" pitchFamily="34" charset="0"/>
              <a:buChar char="•"/>
            </a:pPr>
            <a:r>
              <a:rPr lang="en-US" dirty="0">
                <a:solidFill>
                  <a:schemeClr val="tx1"/>
                </a:solidFill>
                <a:latin typeface="+mn-lt"/>
              </a:rPr>
              <a:t>Emphasize that accounting isn’t just desk work—it involves teamwork, tech, strategy, and people.</a:t>
            </a:r>
          </a:p>
          <a:p>
            <a:pPr marL="174708" indent="-174708">
              <a:buFont typeface="Arial" panose="020B0604020202020204" pitchFamily="34" charset="0"/>
              <a:buChar char="•"/>
            </a:pPr>
            <a:r>
              <a:rPr lang="en-US" dirty="0">
                <a:solidFill>
                  <a:schemeClr val="tx1"/>
                </a:solidFill>
                <a:latin typeface="+mn-lt"/>
              </a:rPr>
              <a:t>Internships and early involvement go a long way.</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15</a:t>
            </a:fld>
            <a:endParaRPr lang="zh-CN" altLang="en-US"/>
          </a:p>
        </p:txBody>
      </p:sp>
    </p:spTree>
    <p:extLst>
      <p:ext uri="{BB962C8B-B14F-4D97-AF65-F5344CB8AC3E}">
        <p14:creationId xmlns:p14="http://schemas.microsoft.com/office/powerpoint/2010/main" val="306328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Highlight these resources—encourage attendees to explore the websites later.</a:t>
            </a:r>
          </a:p>
          <a:p>
            <a:pPr marL="174708" indent="-174708">
              <a:buFont typeface="Arial" panose="020B0604020202020204" pitchFamily="34" charset="0"/>
              <a:buChar char="•"/>
            </a:pPr>
            <a:r>
              <a:rPr lang="en-US" dirty="0">
                <a:solidFill>
                  <a:schemeClr val="tx1"/>
                </a:solidFill>
                <a:latin typeface="+mn-lt"/>
              </a:rPr>
              <a:t>Stress that the Society (NESCPA) is here to support them every step of the way.</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16</a:t>
            </a:fld>
            <a:endParaRPr lang="zh-CN" altLang="en-US"/>
          </a:p>
        </p:txBody>
      </p:sp>
    </p:spTree>
    <p:extLst>
      <p:ext uri="{BB962C8B-B14F-4D97-AF65-F5344CB8AC3E}">
        <p14:creationId xmlns:p14="http://schemas.microsoft.com/office/powerpoint/2010/main" val="283621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Wrap up with an enthusiastic “thank you.”</a:t>
            </a:r>
          </a:p>
          <a:p>
            <a:pPr marL="174708" indent="-174708">
              <a:buFont typeface="Arial" panose="020B0604020202020204" pitchFamily="34" charset="0"/>
              <a:buChar char="•"/>
            </a:pPr>
            <a:r>
              <a:rPr lang="en-US" dirty="0">
                <a:solidFill>
                  <a:schemeClr val="tx1"/>
                </a:solidFill>
                <a:latin typeface="+mn-lt"/>
              </a:rPr>
              <a:t>Invite questions or discussions.</a:t>
            </a:r>
          </a:p>
          <a:p>
            <a:pPr marL="174708" indent="-174708">
              <a:buFont typeface="Arial" panose="020B0604020202020204" pitchFamily="34" charset="0"/>
              <a:buChar char="•"/>
            </a:pPr>
            <a:r>
              <a:rPr lang="en-US" dirty="0">
                <a:solidFill>
                  <a:schemeClr val="tx1"/>
                </a:solidFill>
                <a:latin typeface="+mn-lt"/>
              </a:rPr>
              <a:t>Optionally, share a personal story or why you love working in accounting.</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17</a:t>
            </a:fld>
            <a:endParaRPr lang="zh-CN" altLang="en-US"/>
          </a:p>
        </p:txBody>
      </p:sp>
    </p:spTree>
    <p:extLst>
      <p:ext uri="{BB962C8B-B14F-4D97-AF65-F5344CB8AC3E}">
        <p14:creationId xmlns:p14="http://schemas.microsoft.com/office/powerpoint/2010/main" val="189129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Walk through each career path briefly: Public, Private, Education, Government, Not-for-Profit.</a:t>
            </a:r>
          </a:p>
          <a:p>
            <a:pPr marL="174708" indent="-174708">
              <a:buFont typeface="Arial" panose="020B0604020202020204" pitchFamily="34" charset="0"/>
              <a:buChar char="•"/>
            </a:pPr>
            <a:r>
              <a:rPr lang="en-US" dirty="0">
                <a:solidFill>
                  <a:schemeClr val="tx1"/>
                </a:solidFill>
                <a:latin typeface="+mn-lt"/>
              </a:rPr>
              <a:t>Mention how accounting opens doors across industries—everyone needs good financial insight.</a:t>
            </a:r>
          </a:p>
          <a:p>
            <a:pPr marL="174708" indent="-174708">
              <a:buFont typeface="Arial" panose="020B0604020202020204" pitchFamily="34" charset="0"/>
              <a:buChar char="•"/>
            </a:pPr>
            <a:r>
              <a:rPr lang="en-US" dirty="0">
                <a:solidFill>
                  <a:schemeClr val="tx1"/>
                </a:solidFill>
                <a:latin typeface="+mn-lt"/>
              </a:rPr>
              <a:t>Reinforce that these are only the beginning and just big picture—accounting is truly versatile.</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2</a:t>
            </a:fld>
            <a:endParaRPr lang="zh-CN" altLang="en-US"/>
          </a:p>
        </p:txBody>
      </p:sp>
    </p:spTree>
    <p:extLst>
      <p:ext uri="{BB962C8B-B14F-4D97-AF65-F5344CB8AC3E}">
        <p14:creationId xmlns:p14="http://schemas.microsoft.com/office/powerpoint/2010/main" val="80442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mn-lt"/>
              </a:rPr>
              <a:t>A career in accounting provides endless opportunities, job security, and the chance to build a future that’s financially rewarding.</a:t>
            </a:r>
          </a:p>
          <a:p>
            <a:pPr marL="171450" indent="-171450" algn="l">
              <a:buFont typeface="Arial" panose="020B0604020202020204" pitchFamily="34" charset="0"/>
              <a:buChar char="•"/>
            </a:pPr>
            <a:r>
              <a:rPr lang="en-US" b="0" i="0" dirty="0">
                <a:solidFill>
                  <a:schemeClr val="tx1"/>
                </a:solidFill>
                <a:effectLst/>
                <a:latin typeface="+mn-lt"/>
              </a:rPr>
              <a:t>Check out the variety at </a:t>
            </a:r>
            <a:r>
              <a:rPr lang="en-US" b="0" i="0" dirty="0" err="1">
                <a:solidFill>
                  <a:schemeClr val="tx1"/>
                </a:solidFill>
                <a:effectLst/>
                <a:latin typeface="+mn-lt"/>
              </a:rPr>
              <a:t>JoinTheFun.cpa</a:t>
            </a:r>
            <a:r>
              <a:rPr lang="en-US" b="0" i="0" dirty="0">
                <a:solidFill>
                  <a:schemeClr val="tx1"/>
                </a:solidFill>
                <a:effectLst/>
                <a:latin typeface="+mn-lt"/>
              </a:rPr>
              <a:t>. The QR code will let students go directly to the site.</a:t>
            </a:r>
          </a:p>
          <a:p>
            <a:pPr marL="171450" indent="-171450" algn="l">
              <a:buFont typeface="Arial" panose="020B0604020202020204" pitchFamily="34" charset="0"/>
              <a:buChar char="•"/>
            </a:pPr>
            <a:r>
              <a:rPr lang="en-US" b="0" i="0" dirty="0">
                <a:solidFill>
                  <a:schemeClr val="tx1"/>
                </a:solidFill>
                <a:effectLst/>
                <a:latin typeface="+mn-lt"/>
              </a:rPr>
              <a:t>Play the short video on the website.</a:t>
            </a:r>
            <a:br>
              <a:rPr lang="en-US" b="0" i="0" dirty="0">
                <a:solidFill>
                  <a:schemeClr val="tx1"/>
                </a:solidFill>
                <a:effectLst/>
                <a:latin typeface="+mn-lt"/>
              </a:rPr>
            </a:br>
            <a:endParaRPr lang="en-US" b="0" i="0" dirty="0">
              <a:solidFill>
                <a:schemeClr val="tx1"/>
              </a:solidFill>
              <a:effectLst/>
              <a:latin typeface="+mn-lt"/>
            </a:endParaRPr>
          </a:p>
          <a:p>
            <a:pPr>
              <a:buNone/>
            </a:pPr>
            <a:br>
              <a:rPr lang="en-US" b="0" i="0" dirty="0">
                <a:solidFill>
                  <a:schemeClr val="tx1"/>
                </a:solidFill>
                <a:effectLst/>
                <a:latin typeface="+mn-lt"/>
              </a:rPr>
            </a:br>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3</a:t>
            </a:fld>
            <a:endParaRPr lang="zh-CN" altLang="en-US"/>
          </a:p>
        </p:txBody>
      </p:sp>
    </p:spTree>
    <p:extLst>
      <p:ext uri="{BB962C8B-B14F-4D97-AF65-F5344CB8AC3E}">
        <p14:creationId xmlns:p14="http://schemas.microsoft.com/office/powerpoint/2010/main" val="3814985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dirty="0">
                <a:solidFill>
                  <a:schemeClr val="tx1"/>
                </a:solidFill>
                <a:latin typeface="+mn-lt"/>
              </a:rPr>
              <a:t>There are approximately 46,000 public accounting firms in the United States.</a:t>
            </a:r>
            <a:endParaRPr lang="en-US" dirty="0">
              <a:solidFill>
                <a:schemeClr val="tx1"/>
              </a:solidFill>
              <a:latin typeface="+mn-lt"/>
            </a:endParaRPr>
          </a:p>
          <a:p>
            <a:pPr marL="174708" indent="-174708">
              <a:buFont typeface="Arial" panose="020B0604020202020204" pitchFamily="34" charset="0"/>
              <a:buChar char="•"/>
            </a:pPr>
            <a:r>
              <a:rPr lang="en-US" dirty="0">
                <a:solidFill>
                  <a:schemeClr val="tx1"/>
                </a:solidFill>
                <a:latin typeface="+mn-lt"/>
              </a:rPr>
              <a:t>This includes everything from sole practitioners and small local firms to large regional and national firms. The majority are small firms with fewer than 10 employees, but a significant portion of the profession is concentrated in the </a:t>
            </a:r>
            <a:r>
              <a:rPr lang="en-US" b="1" dirty="0">
                <a:solidFill>
                  <a:schemeClr val="tx1"/>
                </a:solidFill>
                <a:latin typeface="+mn-lt"/>
              </a:rPr>
              <a:t>Top 100 firms</a:t>
            </a:r>
            <a:r>
              <a:rPr lang="en-US" dirty="0">
                <a:solidFill>
                  <a:schemeClr val="tx1"/>
                </a:solidFill>
                <a:latin typeface="+mn-lt"/>
              </a:rPr>
              <a:t>, which employ thousands and generate a large share of the industry's revenue.</a:t>
            </a:r>
          </a:p>
          <a:p>
            <a:pPr marL="174708" indent="-174708">
              <a:buFont typeface="Arial" panose="020B0604020202020204" pitchFamily="34" charset="0"/>
              <a:buChar char="•"/>
            </a:pPr>
            <a:endParaRPr lang="en-US" dirty="0">
              <a:solidFill>
                <a:schemeClr val="tx1"/>
              </a:solidFill>
              <a:latin typeface="+mn-lt"/>
            </a:endParaRPr>
          </a:p>
          <a:p>
            <a:pPr marL="174708" indent="-174708">
              <a:buFont typeface="Arial" panose="020B0604020202020204" pitchFamily="34" charset="0"/>
              <a:buChar char="•"/>
            </a:pPr>
            <a:r>
              <a:rPr lang="en-US" altLang="en-US" dirty="0">
                <a:solidFill>
                  <a:schemeClr val="tx1"/>
                </a:solidFill>
                <a:latin typeface="+mn-lt"/>
              </a:rPr>
              <a:t>CPAs serve many clients as an objective outsider or in an advisory capacity. </a:t>
            </a:r>
          </a:p>
          <a:p>
            <a:endParaRPr lang="en-US" dirty="0">
              <a:solidFill>
                <a:schemeClr val="tx1"/>
              </a:solidFill>
              <a:latin typeface="+mn-lt"/>
            </a:endParaRPr>
          </a:p>
          <a:p>
            <a:pPr marL="174708" indent="-174708" defTabSz="931774">
              <a:buFont typeface="Arial" panose="020B0604020202020204" pitchFamily="34" charset="0"/>
              <a:buChar char="•"/>
            </a:pPr>
            <a:r>
              <a:rPr lang="en-US" dirty="0">
                <a:solidFill>
                  <a:schemeClr val="tx1"/>
                </a:solidFill>
                <a:latin typeface="+mn-lt"/>
              </a:rPr>
              <a:t>Encourage students to explore internship or job shadowing opportunities.</a:t>
            </a: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4</a:t>
            </a:fld>
            <a:endParaRPr lang="zh-CN" altLang="en-US"/>
          </a:p>
        </p:txBody>
      </p:sp>
    </p:spTree>
    <p:extLst>
      <p:ext uri="{BB962C8B-B14F-4D97-AF65-F5344CB8AC3E}">
        <p14:creationId xmlns:p14="http://schemas.microsoft.com/office/powerpoint/2010/main" val="1920962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chemeClr val="tx1"/>
                </a:solidFill>
                <a:latin typeface="+mn-lt"/>
              </a:rPr>
              <a:t>Go one-by-one with quick real-life examples or analogies.</a:t>
            </a:r>
          </a:p>
          <a:p>
            <a:pPr marL="174708" indent="-174708">
              <a:buFont typeface="Arial" panose="020B0604020202020204" pitchFamily="34" charset="0"/>
              <a:buChar char="•"/>
            </a:pPr>
            <a:r>
              <a:rPr lang="en-US" i="1" dirty="0">
                <a:solidFill>
                  <a:schemeClr val="tx1"/>
                </a:solidFill>
                <a:latin typeface="+mn-lt"/>
              </a:rPr>
              <a:t>Auditing</a:t>
            </a:r>
            <a:r>
              <a:rPr lang="en-US" dirty="0">
                <a:solidFill>
                  <a:schemeClr val="tx1"/>
                </a:solidFill>
                <a:latin typeface="+mn-lt"/>
              </a:rPr>
              <a:t>: Think detective work for finances.</a:t>
            </a:r>
          </a:p>
          <a:p>
            <a:pPr marL="174708" indent="-174708">
              <a:buFont typeface="Arial" panose="020B0604020202020204" pitchFamily="34" charset="0"/>
              <a:buChar char="•"/>
            </a:pPr>
            <a:r>
              <a:rPr lang="en-US" i="1" dirty="0">
                <a:solidFill>
                  <a:schemeClr val="tx1"/>
                </a:solidFill>
                <a:latin typeface="+mn-lt"/>
              </a:rPr>
              <a:t>Advisory</a:t>
            </a:r>
            <a:r>
              <a:rPr lang="en-US" dirty="0">
                <a:solidFill>
                  <a:schemeClr val="tx1"/>
                </a:solidFill>
                <a:latin typeface="+mn-lt"/>
              </a:rPr>
              <a:t>: Helping businesses make decisions.</a:t>
            </a:r>
          </a:p>
          <a:p>
            <a:pPr marL="174708" indent="-174708">
              <a:buFont typeface="Arial" panose="020B0604020202020204" pitchFamily="34" charset="0"/>
              <a:buChar char="•"/>
            </a:pPr>
            <a:r>
              <a:rPr lang="en-US" i="1" dirty="0">
                <a:solidFill>
                  <a:schemeClr val="tx1"/>
                </a:solidFill>
                <a:latin typeface="+mn-lt"/>
              </a:rPr>
              <a:t>Tax</a:t>
            </a:r>
            <a:r>
              <a:rPr lang="en-US" dirty="0">
                <a:solidFill>
                  <a:schemeClr val="tx1"/>
                </a:solidFill>
                <a:latin typeface="+mn-lt"/>
              </a:rPr>
              <a:t>: Navigating complex regulations to save money.</a:t>
            </a:r>
          </a:p>
          <a:p>
            <a:pPr marL="174708" indent="-174708">
              <a:buFont typeface="Arial" panose="020B0604020202020204" pitchFamily="34" charset="0"/>
              <a:buChar char="•"/>
            </a:pPr>
            <a:r>
              <a:rPr lang="en-US" i="1" dirty="0">
                <a:solidFill>
                  <a:schemeClr val="tx1"/>
                </a:solidFill>
                <a:latin typeface="+mn-lt"/>
              </a:rPr>
              <a:t>Forensics</a:t>
            </a:r>
            <a:r>
              <a:rPr lang="en-US" dirty="0">
                <a:solidFill>
                  <a:schemeClr val="tx1"/>
                </a:solidFill>
                <a:latin typeface="+mn-lt"/>
              </a:rPr>
              <a:t>: Investigating fraud.</a:t>
            </a:r>
          </a:p>
          <a:p>
            <a:pPr marL="174708" indent="-174708">
              <a:buFont typeface="Arial" panose="020B0604020202020204" pitchFamily="34" charset="0"/>
              <a:buChar char="•"/>
            </a:pPr>
            <a:r>
              <a:rPr lang="en-US" i="1" dirty="0">
                <a:solidFill>
                  <a:schemeClr val="tx1"/>
                </a:solidFill>
                <a:latin typeface="+mn-lt"/>
              </a:rPr>
              <a:t>Planning</a:t>
            </a:r>
            <a:r>
              <a:rPr lang="en-US" dirty="0">
                <a:solidFill>
                  <a:schemeClr val="tx1"/>
                </a:solidFill>
                <a:latin typeface="+mn-lt"/>
              </a:rPr>
              <a:t>: Helping individuals with financial wellness.</a:t>
            </a:r>
          </a:p>
          <a:p>
            <a:pPr marL="174708" indent="-174708">
              <a:buFont typeface="Arial" panose="020B0604020202020204" pitchFamily="34" charset="0"/>
              <a:buChar char="•"/>
            </a:pPr>
            <a:r>
              <a:rPr lang="en-US" i="1" dirty="0">
                <a:solidFill>
                  <a:schemeClr val="tx1"/>
                </a:solidFill>
                <a:latin typeface="+mn-lt"/>
              </a:rPr>
              <a:t>Technology</a:t>
            </a:r>
            <a:r>
              <a:rPr lang="en-US" dirty="0">
                <a:solidFill>
                  <a:schemeClr val="tx1"/>
                </a:solidFill>
                <a:latin typeface="+mn-lt"/>
              </a:rPr>
              <a:t>: Integrating AI, cloud tools, and financial systems.</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5</a:t>
            </a:fld>
            <a:endParaRPr lang="zh-CN" altLang="en-US"/>
          </a:p>
        </p:txBody>
      </p:sp>
    </p:spTree>
    <p:extLst>
      <p:ext uri="{BB962C8B-B14F-4D97-AF65-F5344CB8AC3E}">
        <p14:creationId xmlns:p14="http://schemas.microsoft.com/office/powerpoint/2010/main" val="2809635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Walk through general salary ranges.</a:t>
            </a:r>
          </a:p>
          <a:p>
            <a:pPr marL="174708" indent="-174708">
              <a:buFont typeface="Arial" panose="020B0604020202020204" pitchFamily="34" charset="0"/>
              <a:buChar char="•"/>
            </a:pPr>
            <a:r>
              <a:rPr lang="en-US" dirty="0">
                <a:solidFill>
                  <a:schemeClr val="tx1"/>
                </a:solidFill>
                <a:latin typeface="+mn-lt"/>
              </a:rPr>
              <a:t>Mention demand for accountants is strong—especially those with CPA credentials.</a:t>
            </a:r>
          </a:p>
          <a:p>
            <a:pPr marL="174708" indent="-174708">
              <a:buFont typeface="Arial" panose="020B0604020202020204" pitchFamily="34" charset="0"/>
              <a:buChar char="•"/>
            </a:pPr>
            <a:r>
              <a:rPr lang="en-US" dirty="0">
                <a:solidFill>
                  <a:schemeClr val="tx1"/>
                </a:solidFill>
                <a:latin typeface="+mn-lt"/>
              </a:rPr>
              <a:t>Emphasize the potential for fast upward mobility.</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6</a:t>
            </a:fld>
            <a:endParaRPr lang="zh-CN" altLang="en-US"/>
          </a:p>
        </p:txBody>
      </p:sp>
    </p:spTree>
    <p:extLst>
      <p:ext uri="{BB962C8B-B14F-4D97-AF65-F5344CB8AC3E}">
        <p14:creationId xmlns:p14="http://schemas.microsoft.com/office/powerpoint/2010/main" val="139068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Explain that “private accounting” means working inside a company—doing the accounting for </a:t>
            </a:r>
            <a:r>
              <a:rPr lang="en-US" i="1" dirty="0">
                <a:solidFill>
                  <a:schemeClr val="tx1"/>
                </a:solidFill>
                <a:latin typeface="+mn-lt"/>
              </a:rPr>
              <a:t>them</a:t>
            </a:r>
            <a:r>
              <a:rPr lang="en-US" dirty="0">
                <a:solidFill>
                  <a:schemeClr val="tx1"/>
                </a:solidFill>
                <a:latin typeface="+mn-lt"/>
              </a:rPr>
              <a:t>, not for a client.</a:t>
            </a:r>
          </a:p>
          <a:p>
            <a:pPr marL="174708" indent="-174708">
              <a:buFont typeface="Arial" panose="020B0604020202020204" pitchFamily="34" charset="0"/>
              <a:buChar char="•"/>
            </a:pPr>
            <a:r>
              <a:rPr lang="en-US" dirty="0">
                <a:solidFill>
                  <a:schemeClr val="tx1"/>
                </a:solidFill>
                <a:latin typeface="+mn-lt"/>
              </a:rPr>
              <a:t>Mention the variety of companies that need CPAs—from banks to breweries.</a:t>
            </a:r>
          </a:p>
          <a:p>
            <a:pPr marL="174708" indent="-174708">
              <a:buFont typeface="Arial" panose="020B0604020202020204" pitchFamily="34" charset="0"/>
              <a:buChar char="•"/>
            </a:pPr>
            <a:r>
              <a:rPr lang="en-US" dirty="0">
                <a:solidFill>
                  <a:schemeClr val="tx1"/>
                </a:solidFill>
                <a:latin typeface="+mn-lt"/>
              </a:rPr>
              <a:t>Owning your own business is also an option!</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7</a:t>
            </a:fld>
            <a:endParaRPr lang="zh-CN" altLang="en-US"/>
          </a:p>
        </p:txBody>
      </p:sp>
    </p:spTree>
    <p:extLst>
      <p:ext uri="{BB962C8B-B14F-4D97-AF65-F5344CB8AC3E}">
        <p14:creationId xmlns:p14="http://schemas.microsoft.com/office/powerpoint/2010/main" val="1998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i="0" dirty="0">
                <a:solidFill>
                  <a:schemeClr val="tx1"/>
                </a:solidFill>
                <a:effectLst/>
                <a:latin typeface="+mn-lt"/>
              </a:rPr>
              <a:t>Wanna work in food and fashion? In the entertainment industry? The middle of the ocean? A hospital? For a sports team? Accounting offers it all.</a:t>
            </a:r>
          </a:p>
          <a:p>
            <a:pPr>
              <a:buNone/>
            </a:pPr>
            <a:endParaRPr lang="en-US" dirty="0">
              <a:solidFill>
                <a:schemeClr val="tx1"/>
              </a:solidFill>
              <a:latin typeface="+mn-lt"/>
            </a:endParaRPr>
          </a:p>
          <a:p>
            <a:pPr>
              <a:buNone/>
            </a:pPr>
            <a:r>
              <a:rPr lang="en-US" dirty="0">
                <a:solidFill>
                  <a:schemeClr val="tx1"/>
                </a:solidFill>
                <a:latin typeface="+mn-lt"/>
              </a:rPr>
              <a:t>Walk through each example:</a:t>
            </a:r>
          </a:p>
          <a:p>
            <a:pPr marL="174708" indent="-174708">
              <a:buFont typeface="Arial" panose="020B0604020202020204" pitchFamily="34" charset="0"/>
              <a:buChar char="•"/>
            </a:pPr>
            <a:r>
              <a:rPr lang="en-US" i="1" dirty="0">
                <a:solidFill>
                  <a:schemeClr val="tx1"/>
                </a:solidFill>
                <a:latin typeface="+mn-lt"/>
              </a:rPr>
              <a:t>FP&amp;A</a:t>
            </a:r>
            <a:r>
              <a:rPr lang="en-US" dirty="0">
                <a:solidFill>
                  <a:schemeClr val="tx1"/>
                </a:solidFill>
                <a:latin typeface="+mn-lt"/>
              </a:rPr>
              <a:t>: Budgeting, forecasting.</a:t>
            </a:r>
          </a:p>
          <a:p>
            <a:pPr marL="174708" indent="-174708">
              <a:buFont typeface="Arial" panose="020B0604020202020204" pitchFamily="34" charset="0"/>
              <a:buChar char="•"/>
            </a:pPr>
            <a:r>
              <a:rPr lang="en-US" i="1" dirty="0">
                <a:solidFill>
                  <a:schemeClr val="tx1"/>
                </a:solidFill>
                <a:latin typeface="+mn-lt"/>
              </a:rPr>
              <a:t>Financial Reporting</a:t>
            </a:r>
            <a:r>
              <a:rPr lang="en-US" dirty="0">
                <a:solidFill>
                  <a:schemeClr val="tx1"/>
                </a:solidFill>
                <a:latin typeface="+mn-lt"/>
              </a:rPr>
              <a:t>: Preparing financial statements.</a:t>
            </a:r>
          </a:p>
          <a:p>
            <a:pPr marL="174708" indent="-174708">
              <a:buFont typeface="Arial" panose="020B0604020202020204" pitchFamily="34" charset="0"/>
              <a:buChar char="•"/>
            </a:pPr>
            <a:r>
              <a:rPr lang="en-US" i="1" dirty="0">
                <a:solidFill>
                  <a:schemeClr val="tx1"/>
                </a:solidFill>
                <a:latin typeface="+mn-lt"/>
              </a:rPr>
              <a:t>Management Accounting</a:t>
            </a:r>
            <a:r>
              <a:rPr lang="en-US" dirty="0">
                <a:solidFill>
                  <a:schemeClr val="tx1"/>
                </a:solidFill>
                <a:latin typeface="+mn-lt"/>
              </a:rPr>
              <a:t>: Supporting decisions through cost insights.</a:t>
            </a:r>
          </a:p>
          <a:p>
            <a:pPr marL="174708" indent="-174708">
              <a:buFont typeface="Arial" panose="020B0604020202020204" pitchFamily="34" charset="0"/>
              <a:buChar char="•"/>
            </a:pPr>
            <a:r>
              <a:rPr lang="en-US" i="1" dirty="0">
                <a:solidFill>
                  <a:schemeClr val="tx1"/>
                </a:solidFill>
                <a:latin typeface="+mn-lt"/>
              </a:rPr>
              <a:t>Internal Auditing</a:t>
            </a:r>
            <a:r>
              <a:rPr lang="en-US" dirty="0">
                <a:solidFill>
                  <a:schemeClr val="tx1"/>
                </a:solidFill>
                <a:latin typeface="+mn-lt"/>
              </a:rPr>
              <a:t>: Keeping the business secure and compliant.</a:t>
            </a:r>
          </a:p>
          <a:p>
            <a:pPr marL="174708" indent="-174708">
              <a:buFont typeface="Arial" panose="020B0604020202020204" pitchFamily="34" charset="0"/>
              <a:buChar char="•"/>
            </a:pPr>
            <a:r>
              <a:rPr lang="en-US" i="1" dirty="0">
                <a:solidFill>
                  <a:schemeClr val="tx1"/>
                </a:solidFill>
                <a:latin typeface="+mn-lt"/>
              </a:rPr>
              <a:t>Risk Management</a:t>
            </a:r>
            <a:r>
              <a:rPr lang="en-US" dirty="0">
                <a:solidFill>
                  <a:schemeClr val="tx1"/>
                </a:solidFill>
                <a:latin typeface="+mn-lt"/>
              </a:rPr>
              <a:t>: Anticipating threats like cybersecurity.</a:t>
            </a:r>
          </a:p>
          <a:p>
            <a:pPr marL="174708" indent="-174708">
              <a:buFont typeface="Arial" panose="020B0604020202020204" pitchFamily="34" charset="0"/>
              <a:buChar char="•"/>
            </a:pPr>
            <a:r>
              <a:rPr lang="en-US" i="1" dirty="0">
                <a:solidFill>
                  <a:schemeClr val="tx1"/>
                </a:solidFill>
                <a:latin typeface="+mn-lt"/>
              </a:rPr>
              <a:t>Tax Planning</a:t>
            </a:r>
            <a:r>
              <a:rPr lang="en-US" dirty="0">
                <a:solidFill>
                  <a:schemeClr val="tx1"/>
                </a:solidFill>
                <a:latin typeface="+mn-lt"/>
              </a:rPr>
              <a:t>: Finding legal ways to lower taxes.</a:t>
            </a:r>
          </a:p>
          <a:p>
            <a:endParaRPr lang="en-US" dirty="0">
              <a:solidFill>
                <a:schemeClr val="tx1"/>
              </a:solidFill>
              <a:latin typeface="+mn-lt"/>
            </a:endParaRPr>
          </a:p>
          <a:p>
            <a:r>
              <a:rPr lang="en-US" dirty="0">
                <a:solidFill>
                  <a:schemeClr val="tx1"/>
                </a:solidFill>
                <a:latin typeface="+mn-lt"/>
              </a:rPr>
              <a:t>Reinforce how strategic and future-focused these roles are.</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8</a:t>
            </a:fld>
            <a:endParaRPr lang="zh-CN" altLang="en-US"/>
          </a:p>
        </p:txBody>
      </p:sp>
    </p:spTree>
    <p:extLst>
      <p:ext uri="{BB962C8B-B14F-4D97-AF65-F5344CB8AC3E}">
        <p14:creationId xmlns:p14="http://schemas.microsoft.com/office/powerpoint/2010/main" val="236842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solidFill>
                  <a:schemeClr val="tx1"/>
                </a:solidFill>
                <a:latin typeface="+mn-lt"/>
              </a:rPr>
              <a:t>Mention how salaries vary by region, role, and experience—but all paths are financially rewarding.</a:t>
            </a:r>
          </a:p>
          <a:p>
            <a:pPr marL="174708" indent="-174708">
              <a:buFont typeface="Arial" panose="020B0604020202020204" pitchFamily="34" charset="0"/>
              <a:buChar char="•"/>
            </a:pPr>
            <a:r>
              <a:rPr lang="en-US" dirty="0">
                <a:solidFill>
                  <a:schemeClr val="tx1"/>
                </a:solidFill>
                <a:latin typeface="+mn-lt"/>
              </a:rPr>
              <a:t>Note the growing importance of analytics and tech skills in boosting earning potential.</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93DABDA-89F0-4727-B28F-05A90B0069BB}" type="slidenum">
              <a:rPr lang="zh-CN" altLang="en-US" smtClean="0"/>
              <a:t>9</a:t>
            </a:fld>
            <a:endParaRPr lang="zh-CN" altLang="en-US"/>
          </a:p>
        </p:txBody>
      </p:sp>
    </p:spTree>
    <p:extLst>
      <p:ext uri="{BB962C8B-B14F-4D97-AF65-F5344CB8AC3E}">
        <p14:creationId xmlns:p14="http://schemas.microsoft.com/office/powerpoint/2010/main" val="3052877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4D56CB-7729-4F9B-B383-5D5EDD1C4FA8}"/>
              </a:ext>
              <a:ext uri="{C183D7F6-B498-43B3-948B-1728B52AA6E4}">
                <adec:decorative xmlns:adec="http://schemas.microsoft.com/office/drawing/2017/decorative" val="1"/>
              </a:ext>
            </a:extLst>
          </p:cNvPr>
          <p:cNvSpPr/>
          <p:nvPr userDrawn="1"/>
        </p:nvSpPr>
        <p:spPr>
          <a:xfrm rot="10800000" flipV="1">
            <a:off x="9821333" y="4558433"/>
            <a:ext cx="2370667"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Shape 59">
            <a:extLst>
              <a:ext uri="{FF2B5EF4-FFF2-40B4-BE49-F238E27FC236}">
                <a16:creationId xmlns:a16="http://schemas.microsoft.com/office/drawing/2014/main" id="{39E53A78-6591-EEDA-1DFD-F106ECC52DBC}"/>
              </a:ext>
              <a:ext uri="{C183D7F6-B498-43B3-948B-1728B52AA6E4}">
                <adec:decorative xmlns:adec="http://schemas.microsoft.com/office/drawing/2017/decorative" val="1"/>
              </a:ext>
            </a:extLst>
          </p:cNvPr>
          <p:cNvSpPr/>
          <p:nvPr userDrawn="1"/>
        </p:nvSpPr>
        <p:spPr>
          <a:xfrm flipH="1" flipV="1">
            <a:off x="9821333" y="4558438"/>
            <a:ext cx="2370667"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3" name="Title 1">
            <a:extLst>
              <a:ext uri="{FF2B5EF4-FFF2-40B4-BE49-F238E27FC236}">
                <a16:creationId xmlns:a16="http://schemas.microsoft.com/office/drawing/2014/main" id="{6F5ADCC5-3878-853E-8614-59CF8B281060}"/>
              </a:ext>
            </a:extLst>
          </p:cNvPr>
          <p:cNvSpPr>
            <a:spLocks noGrp="1"/>
          </p:cNvSpPr>
          <p:nvPr>
            <p:ph type="ctrTitle" hasCustomPrompt="1"/>
          </p:nvPr>
        </p:nvSpPr>
        <p:spPr>
          <a:xfrm>
            <a:off x="521208" y="837382"/>
            <a:ext cx="7837069" cy="3696518"/>
          </a:xfrm>
        </p:spPr>
        <p:txBody>
          <a:bodyPr anchor="t">
            <a:noAutofit/>
          </a:bodyPr>
          <a:lstStyle>
            <a:lvl1pPr algn="l">
              <a:defRPr sz="5400"/>
            </a:lvl1pPr>
          </a:lstStyle>
          <a:p>
            <a:r>
              <a:rPr lang="en-US"/>
              <a:t>Click to edit Master title style</a:t>
            </a:r>
            <a:endParaRPr lang="en-CN"/>
          </a:p>
        </p:txBody>
      </p:sp>
      <p:sp>
        <p:nvSpPr>
          <p:cNvPr id="14" name="Subtitle 2">
            <a:extLst>
              <a:ext uri="{FF2B5EF4-FFF2-40B4-BE49-F238E27FC236}">
                <a16:creationId xmlns:a16="http://schemas.microsoft.com/office/drawing/2014/main" id="{899E747C-251E-F759-ABCD-CD941BA33A57}"/>
              </a:ext>
            </a:extLst>
          </p:cNvPr>
          <p:cNvSpPr>
            <a:spLocks noGrp="1"/>
          </p:cNvSpPr>
          <p:nvPr>
            <p:ph type="subTitle" idx="1" hasCustomPrompt="1"/>
          </p:nvPr>
        </p:nvSpPr>
        <p:spPr>
          <a:xfrm>
            <a:off x="521208" y="4648199"/>
            <a:ext cx="7837070" cy="891581"/>
          </a:xfrm>
        </p:spPr>
        <p:txBody>
          <a:bodyPr anchor="b">
            <a:noAutofit/>
          </a:bodyPr>
          <a:lstStyle>
            <a:lvl1pPr marL="0" indent="0" algn="l">
              <a:lnSpc>
                <a:spcPct val="100000"/>
              </a:lnSpc>
              <a:spcBef>
                <a:spcPts val="0"/>
              </a:spcBef>
              <a:buNone/>
              <a:defRPr sz="3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5" name="Content Placeholder 8">
            <a:extLst>
              <a:ext uri="{FF2B5EF4-FFF2-40B4-BE49-F238E27FC236}">
                <a16:creationId xmlns:a16="http://schemas.microsoft.com/office/drawing/2014/main" id="{C031AA0C-A2A7-B56D-9661-B2A56DD37D19}"/>
              </a:ext>
              <a:ext uri="{C183D7F6-B498-43B3-948B-1728B52AA6E4}">
                <adec:decorative xmlns:adec="http://schemas.microsoft.com/office/drawing/2017/decorative" val="0"/>
              </a:ext>
            </a:extLst>
          </p:cNvPr>
          <p:cNvSpPr>
            <a:spLocks noGrp="1"/>
          </p:cNvSpPr>
          <p:nvPr>
            <p:ph sz="quarter" idx="17" hasCustomPrompt="1"/>
          </p:nvPr>
        </p:nvSpPr>
        <p:spPr>
          <a:xfrm>
            <a:off x="521208" y="5730282"/>
            <a:ext cx="2349499" cy="266701"/>
          </a:xfrm>
        </p:spPr>
        <p:txBody>
          <a:bodyPr lIns="0" tIns="0" rIns="0" bIns="0" anchor="b">
            <a:noAutofit/>
          </a:bodyPr>
          <a:lstStyle>
            <a:lvl1pPr marL="0" indent="0">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4" name="Date Placeholder 3">
            <a:extLst>
              <a:ext uri="{FF2B5EF4-FFF2-40B4-BE49-F238E27FC236}">
                <a16:creationId xmlns:a16="http://schemas.microsoft.com/office/drawing/2014/main" id="{B018A332-DECC-D8DD-0E19-762C6FFB93F7}"/>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5/1/2025</a:t>
            </a:fld>
            <a:endParaRPr lang="en-US"/>
          </a:p>
        </p:txBody>
      </p:sp>
      <p:sp>
        <p:nvSpPr>
          <p:cNvPr id="3" name="Footer Placeholder 4">
            <a:extLst>
              <a:ext uri="{FF2B5EF4-FFF2-40B4-BE49-F238E27FC236}">
                <a16:creationId xmlns:a16="http://schemas.microsoft.com/office/drawing/2014/main" id="{94EB1C08-1A28-5224-563E-C8AF24A3F32D}"/>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45529DAF-CFD3-BC3E-C570-099DAEEB004E}"/>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18" name="Rectangle 9">
            <a:extLst>
              <a:ext uri="{FF2B5EF4-FFF2-40B4-BE49-F238E27FC236}">
                <a16:creationId xmlns:a16="http://schemas.microsoft.com/office/drawing/2014/main" id="{1C113ED2-FAFE-A686-C43C-7C104C28E34D}"/>
              </a:ext>
              <a:ext uri="{C183D7F6-B498-43B3-948B-1728B52AA6E4}">
                <adec:decorative xmlns:adec="http://schemas.microsoft.com/office/drawing/2017/decorative" val="1"/>
              </a:ext>
            </a:extLst>
          </p:cNvPr>
          <p:cNvSpPr/>
          <p:nvPr userDrawn="1"/>
        </p:nvSpPr>
        <p:spPr>
          <a:xfrm rot="5400000">
            <a:off x="103515" y="-103514"/>
            <a:ext cx="274322"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7" name="Rectangle 8">
            <a:extLst>
              <a:ext uri="{FF2B5EF4-FFF2-40B4-BE49-F238E27FC236}">
                <a16:creationId xmlns:a16="http://schemas.microsoft.com/office/drawing/2014/main" id="{1580C5C3-0FF4-BA92-445D-48CC4C54FBD7}"/>
              </a:ext>
              <a:ext uri="{C183D7F6-B498-43B3-948B-1728B52AA6E4}">
                <adec:decorative xmlns:adec="http://schemas.microsoft.com/office/drawing/2017/decorative" val="1"/>
              </a:ext>
            </a:extLst>
          </p:cNvPr>
          <p:cNvSpPr/>
          <p:nvPr userDrawn="1"/>
        </p:nvSpPr>
        <p:spPr>
          <a:xfrm rot="5400000">
            <a:off x="1183663"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6">
            <a:extLst>
              <a:ext uri="{FF2B5EF4-FFF2-40B4-BE49-F238E27FC236}">
                <a16:creationId xmlns:a16="http://schemas.microsoft.com/office/drawing/2014/main" id="{EAB71EF6-F4ED-6CD6-E0C2-EAB75D0F052A}"/>
              </a:ext>
              <a:ext uri="{C183D7F6-B498-43B3-948B-1728B52AA6E4}">
                <adec:decorative xmlns:adec="http://schemas.microsoft.com/office/drawing/2017/decorative" val="1"/>
              </a:ext>
            </a:extLst>
          </p:cNvPr>
          <p:cNvSpPr/>
          <p:nvPr userDrawn="1"/>
        </p:nvSpPr>
        <p:spPr>
          <a:xfrm rot="10800000">
            <a:off x="9821333" y="0"/>
            <a:ext cx="2370665"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1" name="Freeform: Shape 59">
            <a:extLst>
              <a:ext uri="{FF2B5EF4-FFF2-40B4-BE49-F238E27FC236}">
                <a16:creationId xmlns:a16="http://schemas.microsoft.com/office/drawing/2014/main" id="{B24268F0-A8A4-E399-5FC5-6384B8BD966E}"/>
              </a:ext>
              <a:ext uri="{C183D7F6-B498-43B3-948B-1728B52AA6E4}">
                <adec:decorative xmlns:adec="http://schemas.microsoft.com/office/drawing/2017/decorative" val="1"/>
              </a:ext>
            </a:extLst>
          </p:cNvPr>
          <p:cNvSpPr/>
          <p:nvPr userDrawn="1"/>
        </p:nvSpPr>
        <p:spPr>
          <a:xfrm flipH="1" flipV="1">
            <a:off x="9835107" y="-1"/>
            <a:ext cx="2356893"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7" name="Rectangle 6">
            <a:extLst>
              <a:ext uri="{FF2B5EF4-FFF2-40B4-BE49-F238E27FC236}">
                <a16:creationId xmlns:a16="http://schemas.microsoft.com/office/drawing/2014/main" id="{70AC4EA9-78A7-EDEB-A4B1-0E44AB2263C7}"/>
              </a:ext>
              <a:ext uri="{C183D7F6-B498-43B3-948B-1728B52AA6E4}">
                <adec:decorative xmlns:adec="http://schemas.microsoft.com/office/drawing/2017/decorative" val="1"/>
              </a:ext>
            </a:extLst>
          </p:cNvPr>
          <p:cNvSpPr/>
          <p:nvPr userDrawn="1"/>
        </p:nvSpPr>
        <p:spPr>
          <a:xfrm rot="10800000">
            <a:off x="9821331" y="2456493"/>
            <a:ext cx="2370668"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0" name="Freeform: Shape 18">
            <a:extLst>
              <a:ext uri="{FF2B5EF4-FFF2-40B4-BE49-F238E27FC236}">
                <a16:creationId xmlns:a16="http://schemas.microsoft.com/office/drawing/2014/main" id="{ACCD3CEE-6646-969D-7160-69226A1B7832}"/>
              </a:ext>
              <a:ext uri="{C183D7F6-B498-43B3-948B-1728B52AA6E4}">
                <adec:decorative xmlns:adec="http://schemas.microsoft.com/office/drawing/2017/decorative" val="1"/>
              </a:ext>
            </a:extLst>
          </p:cNvPr>
          <p:cNvSpPr/>
          <p:nvPr userDrawn="1"/>
        </p:nvSpPr>
        <p:spPr>
          <a:xfrm rot="5400000" flipV="1">
            <a:off x="10444462" y="2810904"/>
            <a:ext cx="1124412" cy="2370664"/>
          </a:xfrm>
          <a:custGeom>
            <a:avLst/>
            <a:gdLst>
              <a:gd name="connsiteX0" fmla="*/ 600765 w 600765"/>
              <a:gd name="connsiteY0" fmla="*/ 0 h 1266628"/>
              <a:gd name="connsiteX1" fmla="*/ 600765 w 600765"/>
              <a:gd name="connsiteY1" fmla="*/ 1266628 h 1266628"/>
              <a:gd name="connsiteX2" fmla="*/ 508593 w 600765"/>
              <a:gd name="connsiteY2" fmla="*/ 1257336 h 1266628"/>
              <a:gd name="connsiteX3" fmla="*/ 0 w 600765"/>
              <a:gd name="connsiteY3" fmla="*/ 633314 h 1266628"/>
              <a:gd name="connsiteX4" fmla="*/ 508593 w 600765"/>
              <a:gd name="connsiteY4" fmla="*/ 9292 h 126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765" h="1266628">
                <a:moveTo>
                  <a:pt x="600765" y="0"/>
                </a:moveTo>
                <a:lnTo>
                  <a:pt x="600765" y="1266628"/>
                </a:lnTo>
                <a:lnTo>
                  <a:pt x="508593" y="1257336"/>
                </a:lnTo>
                <a:cubicBezTo>
                  <a:pt x="218339" y="1197942"/>
                  <a:pt x="0" y="941126"/>
                  <a:pt x="0" y="633314"/>
                </a:cubicBezTo>
                <a:cubicBezTo>
                  <a:pt x="0" y="325502"/>
                  <a:pt x="218339" y="68686"/>
                  <a:pt x="508593" y="9292"/>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338119394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91D9F7-2AF5-7E15-28CD-C5189318CC9A}"/>
              </a:ext>
              <a:ext uri="{C183D7F6-B498-43B3-948B-1728B52AA6E4}">
                <adec:decorative xmlns:adec="http://schemas.microsoft.com/office/drawing/2017/decorative" val="1"/>
              </a:ext>
            </a:extLst>
          </p:cNvPr>
          <p:cNvSpPr/>
          <p:nvPr userDrawn="1"/>
        </p:nvSpPr>
        <p:spPr>
          <a:xfrm>
            <a:off x="10010775" y="0"/>
            <a:ext cx="21812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FF402BE0-455F-CF23-B696-A4F06F441098}"/>
              </a:ext>
              <a:ext uri="{C183D7F6-B498-43B3-948B-1728B52AA6E4}">
                <adec:decorative xmlns:adec="http://schemas.microsoft.com/office/drawing/2017/decorative" val="1"/>
              </a:ext>
            </a:extLst>
          </p:cNvPr>
          <p:cNvSpPr/>
          <p:nvPr userDrawn="1"/>
        </p:nvSpPr>
        <p:spPr>
          <a:xfrm>
            <a:off x="11191875" y="5862637"/>
            <a:ext cx="1000125" cy="1000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1022364" y="2558836"/>
            <a:ext cx="6735597" cy="3793838"/>
          </a:xfrm>
        </p:spPr>
        <p:txBody>
          <a:bodyPr lIns="0" tIns="0" rIns="0" bIns="0" anchor="t">
            <a:noAutofit/>
          </a:bodyPr>
          <a:lstStyle>
            <a:lvl1pPr>
              <a:defRPr sz="5400">
                <a:solidFill>
                  <a:schemeClr val="tx1"/>
                </a:solidFill>
              </a:defRPr>
            </a:lvl1pPr>
          </a:lstStyle>
          <a:p>
            <a:r>
              <a:rPr lang="en-US"/>
              <a:t>Click to edit Master title style</a:t>
            </a:r>
            <a:endParaRPr lang="en-CN"/>
          </a:p>
        </p:txBody>
      </p:sp>
      <p:sp>
        <p:nvSpPr>
          <p:cNvPr id="18" name="Picture Placeholder 17">
            <a:extLst>
              <a:ext uri="{FF2B5EF4-FFF2-40B4-BE49-F238E27FC236}">
                <a16:creationId xmlns:a16="http://schemas.microsoft.com/office/drawing/2014/main" id="{54D9E87A-1CDC-4014-2314-39FC7B07C83B}"/>
              </a:ext>
            </a:extLst>
          </p:cNvPr>
          <p:cNvSpPr>
            <a:spLocks noGrp="1"/>
          </p:cNvSpPr>
          <p:nvPr>
            <p:ph type="pic" sz="quarter" idx="10"/>
          </p:nvPr>
        </p:nvSpPr>
        <p:spPr>
          <a:xfrm>
            <a:off x="7961313" y="1316038"/>
            <a:ext cx="3230562" cy="4541837"/>
          </a:xfrm>
          <a:noFill/>
        </p:spPr>
        <p:txBody>
          <a:bodyPr/>
          <a:lstStyle/>
          <a:p>
            <a:endParaRPr lang="zh-CN" altLang="en-US"/>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13">
            <a:extLst>
              <a:ext uri="{FF2B5EF4-FFF2-40B4-BE49-F238E27FC236}">
                <a16:creationId xmlns:a16="http://schemas.microsoft.com/office/drawing/2014/main" id="{EADD3443-0734-5152-8D04-B2D94110150A}"/>
              </a:ext>
              <a:ext uri="{C183D7F6-B498-43B3-948B-1728B52AA6E4}">
                <adec:decorative xmlns:adec="http://schemas.microsoft.com/office/drawing/2017/decorative" val="1"/>
              </a:ext>
            </a:extLst>
          </p:cNvPr>
          <p:cNvSpPr/>
          <p:nvPr userDrawn="1"/>
        </p:nvSpPr>
        <p:spPr>
          <a:xfrm>
            <a:off x="6972301"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4">
            <a:extLst>
              <a:ext uri="{FF2B5EF4-FFF2-40B4-BE49-F238E27FC236}">
                <a16:creationId xmlns:a16="http://schemas.microsoft.com/office/drawing/2014/main" id="{90703BCA-69C2-3D24-7F07-71DD32C3B700}"/>
              </a:ext>
              <a:ext uri="{C183D7F6-B498-43B3-948B-1728B52AA6E4}">
                <adec:decorative xmlns:adec="http://schemas.microsoft.com/office/drawing/2017/decorative" val="1"/>
              </a:ext>
            </a:extLst>
          </p:cNvPr>
          <p:cNvSpPr/>
          <p:nvPr userDrawn="1"/>
        </p:nvSpPr>
        <p:spPr>
          <a:xfrm>
            <a:off x="7600951"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885541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hoto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91D9F7-2AF5-7E15-28CD-C5189318CC9A}"/>
              </a:ext>
              <a:ext uri="{C183D7F6-B498-43B3-948B-1728B52AA6E4}">
                <adec:decorative xmlns:adec="http://schemas.microsoft.com/office/drawing/2017/decorative" val="1"/>
              </a:ext>
            </a:extLst>
          </p:cNvPr>
          <p:cNvSpPr/>
          <p:nvPr userDrawn="1"/>
        </p:nvSpPr>
        <p:spPr>
          <a:xfrm flipH="1">
            <a:off x="0" y="0"/>
            <a:ext cx="21812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FF402BE0-455F-CF23-B696-A4F06F441098}"/>
              </a:ext>
              <a:ext uri="{C183D7F6-B498-43B3-948B-1728B52AA6E4}">
                <adec:decorative xmlns:adec="http://schemas.microsoft.com/office/drawing/2017/decorative" val="1"/>
              </a:ext>
            </a:extLst>
          </p:cNvPr>
          <p:cNvSpPr/>
          <p:nvPr userDrawn="1"/>
        </p:nvSpPr>
        <p:spPr>
          <a:xfrm flipH="1">
            <a:off x="0" y="5862637"/>
            <a:ext cx="1000125" cy="1000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4446653" y="2558836"/>
            <a:ext cx="6735597" cy="3793838"/>
          </a:xfrm>
        </p:spPr>
        <p:txBody>
          <a:bodyPr lIns="0" tIns="0" rIns="0" bIns="0" anchor="t">
            <a:noAutofit/>
          </a:bodyPr>
          <a:lstStyle>
            <a:lvl1pPr algn="r">
              <a:defRPr sz="5400">
                <a:solidFill>
                  <a:schemeClr val="tx1"/>
                </a:solidFill>
              </a:defRPr>
            </a:lvl1pPr>
          </a:lstStyle>
          <a:p>
            <a:r>
              <a:rPr lang="en-US"/>
              <a:t>Click to edit Master title style</a:t>
            </a:r>
            <a:endParaRPr lang="en-CN"/>
          </a:p>
        </p:txBody>
      </p:sp>
      <p:sp>
        <p:nvSpPr>
          <p:cNvPr id="18" name="Picture Placeholder 17">
            <a:extLst>
              <a:ext uri="{FF2B5EF4-FFF2-40B4-BE49-F238E27FC236}">
                <a16:creationId xmlns:a16="http://schemas.microsoft.com/office/drawing/2014/main" id="{54D9E87A-1CDC-4014-2314-39FC7B07C83B}"/>
              </a:ext>
            </a:extLst>
          </p:cNvPr>
          <p:cNvSpPr>
            <a:spLocks noGrp="1"/>
          </p:cNvSpPr>
          <p:nvPr>
            <p:ph type="pic" sz="quarter" idx="10"/>
          </p:nvPr>
        </p:nvSpPr>
        <p:spPr>
          <a:xfrm flipH="1">
            <a:off x="1000125" y="1316037"/>
            <a:ext cx="3230562" cy="4541837"/>
          </a:xfrm>
          <a:noFill/>
        </p:spPr>
        <p:txBody>
          <a:bodyPr/>
          <a:lstStyle/>
          <a:p>
            <a:endParaRPr lang="zh-CN" altLang="en-US"/>
          </a:p>
        </p:txBody>
      </p:sp>
      <p:sp>
        <p:nvSpPr>
          <p:cNvPr id="2" name="Date Placeholder 3">
            <a:extLst>
              <a:ext uri="{FF2B5EF4-FFF2-40B4-BE49-F238E27FC236}">
                <a16:creationId xmlns:a16="http://schemas.microsoft.com/office/drawing/2014/main" id="{940B915B-DDF9-DD98-A561-3684DEE38343}"/>
              </a:ext>
            </a:extLst>
          </p:cNvPr>
          <p:cNvSpPr>
            <a:spLocks noGrp="1"/>
          </p:cNvSpPr>
          <p:nvPr>
            <p:ph type="dt" sz="half" idx="13"/>
          </p:nvPr>
        </p:nvSpPr>
        <p:spPr>
          <a:xfrm>
            <a:off x="1174751"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5/1/2025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15" name="Freeform: Shape 14">
            <a:extLst>
              <a:ext uri="{FF2B5EF4-FFF2-40B4-BE49-F238E27FC236}">
                <a16:creationId xmlns:a16="http://schemas.microsoft.com/office/drawing/2014/main" id="{90703BCA-69C2-3D24-7F07-71DD32C3B700}"/>
              </a:ext>
              <a:ext uri="{C183D7F6-B498-43B3-948B-1728B52AA6E4}">
                <adec:decorative xmlns:adec="http://schemas.microsoft.com/office/drawing/2017/decorative" val="1"/>
              </a:ext>
            </a:extLst>
          </p:cNvPr>
          <p:cNvSpPr/>
          <p:nvPr userDrawn="1"/>
        </p:nvSpPr>
        <p:spPr>
          <a:xfrm flipH="1">
            <a:off x="4029074"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3">
            <a:extLst>
              <a:ext uri="{FF2B5EF4-FFF2-40B4-BE49-F238E27FC236}">
                <a16:creationId xmlns:a16="http://schemas.microsoft.com/office/drawing/2014/main" id="{EADD3443-0734-5152-8D04-B2D94110150A}"/>
              </a:ext>
              <a:ext uri="{C183D7F6-B498-43B3-948B-1728B52AA6E4}">
                <adec:decorative xmlns:adec="http://schemas.microsoft.com/office/drawing/2017/decorative" val="1"/>
              </a:ext>
            </a:extLst>
          </p:cNvPr>
          <p:cNvSpPr/>
          <p:nvPr userDrawn="1"/>
        </p:nvSpPr>
        <p:spPr>
          <a:xfrm flipH="1">
            <a:off x="4657724"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153281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5EA40962-D6F9-CBBE-FF2C-4EC3830F9DAA}"/>
              </a:ext>
              <a:ext uri="{C183D7F6-B498-43B3-948B-1728B52AA6E4}">
                <adec:decorative xmlns:adec="http://schemas.microsoft.com/office/drawing/2017/decorative" val="1"/>
              </a:ext>
            </a:extLst>
          </p:cNvPr>
          <p:cNvSpPr/>
          <p:nvPr userDrawn="1"/>
        </p:nvSpPr>
        <p:spPr>
          <a:xfrm rot="10800000" flipH="1" flipV="1">
            <a:off x="0"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Shape 59">
            <a:extLst>
              <a:ext uri="{FF2B5EF4-FFF2-40B4-BE49-F238E27FC236}">
                <a16:creationId xmlns:a16="http://schemas.microsoft.com/office/drawing/2014/main" id="{EC816DDB-9EA2-DF6E-AAED-1B18863E588F}"/>
              </a:ext>
              <a:ext uri="{C183D7F6-B498-43B3-948B-1728B52AA6E4}">
                <adec:decorative xmlns:adec="http://schemas.microsoft.com/office/drawing/2017/decorative" val="1"/>
              </a:ext>
            </a:extLst>
          </p:cNvPr>
          <p:cNvSpPr/>
          <p:nvPr userDrawn="1"/>
        </p:nvSpPr>
        <p:spPr>
          <a:xfrm flipV="1">
            <a:off x="0"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5" name="Rectangle 8">
            <a:extLst>
              <a:ext uri="{FF2B5EF4-FFF2-40B4-BE49-F238E27FC236}">
                <a16:creationId xmlns:a16="http://schemas.microsoft.com/office/drawing/2014/main" id="{A04F26B9-B28E-8D10-94D1-04FE26C51C1B}"/>
              </a:ext>
              <a:ext uri="{C183D7F6-B498-43B3-948B-1728B52AA6E4}">
                <adec:decorative xmlns:adec="http://schemas.microsoft.com/office/drawing/2017/decorative" val="1"/>
              </a:ext>
            </a:extLst>
          </p:cNvPr>
          <p:cNvSpPr/>
          <p:nvPr userDrawn="1"/>
        </p:nvSpPr>
        <p:spPr>
          <a:xfrm rot="10800000" flipV="1">
            <a:off x="10693958"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4947CEF4-1632-7EBE-80C3-C52AE183F60D}"/>
              </a:ext>
              <a:ext uri="{C183D7F6-B498-43B3-948B-1728B52AA6E4}">
                <adec:decorative xmlns:adec="http://schemas.microsoft.com/office/drawing/2017/decorative" val="1"/>
              </a:ext>
            </a:extLst>
          </p:cNvPr>
          <p:cNvSpPr/>
          <p:nvPr userDrawn="1"/>
        </p:nvSpPr>
        <p:spPr>
          <a:xfrm flipH="1" flipV="1">
            <a:off x="10693958"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7" name="Title 6">
            <a:extLst>
              <a:ext uri="{FF2B5EF4-FFF2-40B4-BE49-F238E27FC236}">
                <a16:creationId xmlns:a16="http://schemas.microsoft.com/office/drawing/2014/main" id="{3575A47E-66DF-0DFE-6068-FCE75A83C7A8}"/>
              </a:ext>
            </a:extLst>
          </p:cNvPr>
          <p:cNvSpPr>
            <a:spLocks noGrp="1"/>
          </p:cNvSpPr>
          <p:nvPr>
            <p:ph type="title"/>
          </p:nvPr>
        </p:nvSpPr>
        <p:spPr>
          <a:xfrm>
            <a:off x="2728202" y="2160856"/>
            <a:ext cx="6735597" cy="2536289"/>
          </a:xfrm>
        </p:spPr>
        <p:txBody>
          <a:bodyPr lIns="0" tIns="0" rIns="0" bIns="0" anchor="ctr">
            <a:noAutofit/>
          </a:bodyPr>
          <a:lstStyle>
            <a:lvl1pPr algn="ctr">
              <a:defRPr sz="5400">
                <a:solidFill>
                  <a:schemeClr val="tx1"/>
                </a:solidFill>
              </a:defRPr>
            </a:lvl1pPr>
          </a:lstStyle>
          <a:p>
            <a:r>
              <a:rPr lang="en-US"/>
              <a:t>Click to edit Master title style</a:t>
            </a:r>
            <a:endParaRPr lang="en-CN"/>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657225"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5/1/2025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15" name="Rectangle 6">
            <a:extLst>
              <a:ext uri="{FF2B5EF4-FFF2-40B4-BE49-F238E27FC236}">
                <a16:creationId xmlns:a16="http://schemas.microsoft.com/office/drawing/2014/main" id="{AE61E74D-D5FA-5080-2F53-0087775B372B}"/>
              </a:ext>
              <a:ext uri="{C183D7F6-B498-43B3-948B-1728B52AA6E4}">
                <adec:decorative xmlns:adec="http://schemas.microsoft.com/office/drawing/2017/decorative" val="1"/>
              </a:ext>
            </a:extLst>
          </p:cNvPr>
          <p:cNvSpPr/>
          <p:nvPr userDrawn="1"/>
        </p:nvSpPr>
        <p:spPr>
          <a:xfrm rot="10800000" flipH="1">
            <a:off x="1"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8" name="Freeform: Shape 59">
            <a:extLst>
              <a:ext uri="{FF2B5EF4-FFF2-40B4-BE49-F238E27FC236}">
                <a16:creationId xmlns:a16="http://schemas.microsoft.com/office/drawing/2014/main" id="{470C155E-4CCC-564B-027C-CDC41E373939}"/>
              </a:ext>
              <a:ext uri="{C183D7F6-B498-43B3-948B-1728B52AA6E4}">
                <adec:decorative xmlns:adec="http://schemas.microsoft.com/office/drawing/2017/decorative" val="1"/>
              </a:ext>
            </a:extLst>
          </p:cNvPr>
          <p:cNvSpPr/>
          <p:nvPr userDrawn="1"/>
        </p:nvSpPr>
        <p:spPr>
          <a:xfrm flipV="1">
            <a:off x="0"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4" name="Rectangle 6">
            <a:extLst>
              <a:ext uri="{FF2B5EF4-FFF2-40B4-BE49-F238E27FC236}">
                <a16:creationId xmlns:a16="http://schemas.microsoft.com/office/drawing/2014/main" id="{7285D770-FD07-EC97-B009-40BA4F4D0F55}"/>
              </a:ext>
              <a:ext uri="{C183D7F6-B498-43B3-948B-1728B52AA6E4}">
                <adec:decorative xmlns:adec="http://schemas.microsoft.com/office/drawing/2017/decorative" val="1"/>
              </a:ext>
            </a:extLst>
          </p:cNvPr>
          <p:cNvSpPr/>
          <p:nvPr userDrawn="1"/>
        </p:nvSpPr>
        <p:spPr>
          <a:xfrm rot="10800000" flipH="1">
            <a:off x="1"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5" name="Freeform: Shape 9">
            <a:extLst>
              <a:ext uri="{FF2B5EF4-FFF2-40B4-BE49-F238E27FC236}">
                <a16:creationId xmlns:a16="http://schemas.microsoft.com/office/drawing/2014/main" id="{9F696CCD-6826-7E03-C9F2-76B5BC139752}"/>
              </a:ext>
              <a:ext uri="{C183D7F6-B498-43B3-948B-1728B52AA6E4}">
                <adec:decorative xmlns:adec="http://schemas.microsoft.com/office/drawing/2017/decorative" val="1"/>
              </a:ext>
            </a:extLst>
          </p:cNvPr>
          <p:cNvSpPr/>
          <p:nvPr userDrawn="1"/>
        </p:nvSpPr>
        <p:spPr>
          <a:xfrm flipV="1">
            <a:off x="0"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 name="Rectangle 6">
            <a:extLst>
              <a:ext uri="{FF2B5EF4-FFF2-40B4-BE49-F238E27FC236}">
                <a16:creationId xmlns:a16="http://schemas.microsoft.com/office/drawing/2014/main" id="{91A24A50-A008-86B3-5F54-E8B7B3A9C733}"/>
              </a:ext>
              <a:ext uri="{C183D7F6-B498-43B3-948B-1728B52AA6E4}">
                <adec:decorative xmlns:adec="http://schemas.microsoft.com/office/drawing/2017/decorative" val="1"/>
              </a:ext>
            </a:extLst>
          </p:cNvPr>
          <p:cNvSpPr/>
          <p:nvPr userDrawn="1"/>
        </p:nvSpPr>
        <p:spPr>
          <a:xfrm rot="10800000">
            <a:off x="10693958"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9" name="Freeform: Shape 59">
            <a:extLst>
              <a:ext uri="{FF2B5EF4-FFF2-40B4-BE49-F238E27FC236}">
                <a16:creationId xmlns:a16="http://schemas.microsoft.com/office/drawing/2014/main" id="{C476D228-FB57-F7F8-C68A-E3413EFE8ED5}"/>
              </a:ext>
              <a:ext uri="{C183D7F6-B498-43B3-948B-1728B52AA6E4}">
                <adec:decorative xmlns:adec="http://schemas.microsoft.com/office/drawing/2017/decorative" val="1"/>
              </a:ext>
            </a:extLst>
          </p:cNvPr>
          <p:cNvSpPr/>
          <p:nvPr userDrawn="1"/>
        </p:nvSpPr>
        <p:spPr>
          <a:xfrm flipH="1" flipV="1">
            <a:off x="10702662"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 name="Rectangle 6">
            <a:extLst>
              <a:ext uri="{FF2B5EF4-FFF2-40B4-BE49-F238E27FC236}">
                <a16:creationId xmlns:a16="http://schemas.microsoft.com/office/drawing/2014/main" id="{03673381-EECC-4D46-EDE7-C5E028BE1F76}"/>
              </a:ext>
              <a:ext uri="{C183D7F6-B498-43B3-948B-1728B52AA6E4}">
                <adec:decorative xmlns:adec="http://schemas.microsoft.com/office/drawing/2017/decorative" val="1"/>
              </a:ext>
            </a:extLst>
          </p:cNvPr>
          <p:cNvSpPr/>
          <p:nvPr userDrawn="1"/>
        </p:nvSpPr>
        <p:spPr>
          <a:xfrm rot="10800000">
            <a:off x="10693958"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6" name="Freeform: Shape 9">
            <a:extLst>
              <a:ext uri="{FF2B5EF4-FFF2-40B4-BE49-F238E27FC236}">
                <a16:creationId xmlns:a16="http://schemas.microsoft.com/office/drawing/2014/main" id="{4441DE95-147E-9B38-A464-7A9CF35CE2CE}"/>
              </a:ext>
              <a:ext uri="{C183D7F6-B498-43B3-948B-1728B52AA6E4}">
                <adec:decorative xmlns:adec="http://schemas.microsoft.com/office/drawing/2017/decorative" val="1"/>
              </a:ext>
            </a:extLst>
          </p:cNvPr>
          <p:cNvSpPr/>
          <p:nvPr userDrawn="1"/>
        </p:nvSpPr>
        <p:spPr>
          <a:xfrm flipV="1">
            <a:off x="10693958"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3671749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6 item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AAAA72-0635-9135-A730-ECC45A439709}"/>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a:t>Click to edit Master title style</a:t>
            </a:r>
          </a:p>
        </p:txBody>
      </p:sp>
      <p:sp>
        <p:nvSpPr>
          <p:cNvPr id="13" name="Text Placeholder 12">
            <a:extLst>
              <a:ext uri="{FF2B5EF4-FFF2-40B4-BE49-F238E27FC236}">
                <a16:creationId xmlns:a16="http://schemas.microsoft.com/office/drawing/2014/main" id="{678F1E9F-8DC0-3F47-3713-0A6BECA4A23E}"/>
              </a:ext>
            </a:extLst>
          </p:cNvPr>
          <p:cNvSpPr>
            <a:spLocks noGrp="1"/>
          </p:cNvSpPr>
          <p:nvPr>
            <p:ph type="body" sz="quarter" idx="36" hasCustomPrompt="1"/>
          </p:nvPr>
        </p:nvSpPr>
        <p:spPr>
          <a:xfrm>
            <a:off x="842963" y="2483403"/>
            <a:ext cx="434758" cy="385763"/>
          </a:xfrm>
        </p:spPr>
        <p:txBody>
          <a:bodyPr lIns="0" tIns="0" rIns="0" bIns="0" anchor="b">
            <a:noAutofit/>
          </a:bodyPr>
          <a:lstStyle>
            <a:lvl1pPr marL="0" indent="0" algn="ctr">
              <a:buNone/>
              <a:defRPr>
                <a:latin typeface="+mj-lt"/>
              </a:defRPr>
            </a:lvl1pPr>
          </a:lstStyle>
          <a:p>
            <a:pPr lvl="0"/>
            <a:r>
              <a:rPr lang="en-GB"/>
              <a:t>01</a:t>
            </a:r>
          </a:p>
        </p:txBody>
      </p:sp>
      <p:sp>
        <p:nvSpPr>
          <p:cNvPr id="7" name="Text Placeholder 2">
            <a:extLst>
              <a:ext uri="{FF2B5EF4-FFF2-40B4-BE49-F238E27FC236}">
                <a16:creationId xmlns:a16="http://schemas.microsoft.com/office/drawing/2014/main" id="{15229F71-3CE4-1A56-A454-B19344890E24}"/>
              </a:ext>
            </a:extLst>
          </p:cNvPr>
          <p:cNvSpPr>
            <a:spLocks noGrp="1"/>
          </p:cNvSpPr>
          <p:nvPr>
            <p:ph type="body" sz="quarter" idx="32"/>
          </p:nvPr>
        </p:nvSpPr>
        <p:spPr>
          <a:xfrm>
            <a:off x="1384268" y="2308163"/>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53" name="Content Placeholder 2">
            <a:extLst>
              <a:ext uri="{FF2B5EF4-FFF2-40B4-BE49-F238E27FC236}">
                <a16:creationId xmlns:a16="http://schemas.microsoft.com/office/drawing/2014/main" id="{12F71417-AF87-8BCD-86C2-D6D8455F6759}"/>
              </a:ext>
            </a:extLst>
          </p:cNvPr>
          <p:cNvSpPr>
            <a:spLocks noGrp="1"/>
          </p:cNvSpPr>
          <p:nvPr>
            <p:ph idx="13"/>
          </p:nvPr>
        </p:nvSpPr>
        <p:spPr>
          <a:xfrm>
            <a:off x="1384403" y="3221092"/>
            <a:ext cx="2812594" cy="720588"/>
          </a:xfrm>
        </p:spPr>
        <p:txBody>
          <a:bodyPr>
            <a:noAutofit/>
          </a:bodyPr>
          <a:lstStyle>
            <a:lvl1pPr marL="0" indent="0">
              <a:spcBef>
                <a:spcPts val="0"/>
              </a:spcBef>
              <a:buNone/>
              <a:defRPr sz="1400" baseline="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15" name="Text Placeholder 12">
            <a:extLst>
              <a:ext uri="{FF2B5EF4-FFF2-40B4-BE49-F238E27FC236}">
                <a16:creationId xmlns:a16="http://schemas.microsoft.com/office/drawing/2014/main" id="{7EF0D168-760E-3567-B5E3-6EB79B152A58}"/>
              </a:ext>
            </a:extLst>
          </p:cNvPr>
          <p:cNvSpPr>
            <a:spLocks noGrp="1"/>
          </p:cNvSpPr>
          <p:nvPr>
            <p:ph type="body" sz="quarter" idx="38" hasCustomPrompt="1"/>
          </p:nvPr>
        </p:nvSpPr>
        <p:spPr>
          <a:xfrm>
            <a:off x="4421805" y="2483403"/>
            <a:ext cx="434758" cy="385763"/>
          </a:xfrm>
        </p:spPr>
        <p:txBody>
          <a:bodyPr lIns="0" tIns="0" rIns="0" bIns="0" anchor="b">
            <a:noAutofit/>
          </a:bodyPr>
          <a:lstStyle>
            <a:lvl1pPr marL="0" indent="0" algn="ctr">
              <a:buNone/>
              <a:defRPr>
                <a:latin typeface="+mj-lt"/>
              </a:defRPr>
            </a:lvl1pPr>
          </a:lstStyle>
          <a:p>
            <a:pPr lvl="0"/>
            <a:r>
              <a:rPr lang="en-GB"/>
              <a:t>02</a:t>
            </a:r>
          </a:p>
        </p:txBody>
      </p:sp>
      <p:sp>
        <p:nvSpPr>
          <p:cNvPr id="3" name="Text Placeholder 2">
            <a:extLst>
              <a:ext uri="{FF2B5EF4-FFF2-40B4-BE49-F238E27FC236}">
                <a16:creationId xmlns:a16="http://schemas.microsoft.com/office/drawing/2014/main" id="{6F80ECA0-C9A9-7F6F-DDEE-49117E596C86}"/>
              </a:ext>
            </a:extLst>
          </p:cNvPr>
          <p:cNvSpPr>
            <a:spLocks noGrp="1"/>
          </p:cNvSpPr>
          <p:nvPr>
            <p:ph type="body" sz="quarter" idx="30"/>
          </p:nvPr>
        </p:nvSpPr>
        <p:spPr>
          <a:xfrm>
            <a:off x="4962577" y="2308163"/>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56" name="Content Placeholder 2">
            <a:extLst>
              <a:ext uri="{FF2B5EF4-FFF2-40B4-BE49-F238E27FC236}">
                <a16:creationId xmlns:a16="http://schemas.microsoft.com/office/drawing/2014/main" id="{CB9C6248-FAAF-2686-9707-F8099CFE5465}"/>
              </a:ext>
            </a:extLst>
          </p:cNvPr>
          <p:cNvSpPr>
            <a:spLocks noGrp="1"/>
          </p:cNvSpPr>
          <p:nvPr>
            <p:ph idx="16"/>
          </p:nvPr>
        </p:nvSpPr>
        <p:spPr>
          <a:xfrm>
            <a:off x="4962712" y="3221092"/>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21" name="Text Placeholder 12">
            <a:extLst>
              <a:ext uri="{FF2B5EF4-FFF2-40B4-BE49-F238E27FC236}">
                <a16:creationId xmlns:a16="http://schemas.microsoft.com/office/drawing/2014/main" id="{C9235EC0-5363-881D-ECDD-99F834323172}"/>
              </a:ext>
            </a:extLst>
          </p:cNvPr>
          <p:cNvSpPr>
            <a:spLocks noGrp="1"/>
          </p:cNvSpPr>
          <p:nvPr>
            <p:ph type="body" sz="quarter" idx="40" hasCustomPrompt="1"/>
          </p:nvPr>
        </p:nvSpPr>
        <p:spPr>
          <a:xfrm>
            <a:off x="7994871" y="2483403"/>
            <a:ext cx="434758" cy="385763"/>
          </a:xfrm>
        </p:spPr>
        <p:txBody>
          <a:bodyPr lIns="0" tIns="0" rIns="0" bIns="0" anchor="b">
            <a:noAutofit/>
          </a:bodyPr>
          <a:lstStyle>
            <a:lvl1pPr marL="0" indent="0" algn="ctr">
              <a:buNone/>
              <a:defRPr>
                <a:latin typeface="+mj-lt"/>
              </a:defRPr>
            </a:lvl1pPr>
          </a:lstStyle>
          <a:p>
            <a:pPr lvl="0"/>
            <a:r>
              <a:rPr lang="en-GB"/>
              <a:t>03</a:t>
            </a:r>
          </a:p>
        </p:txBody>
      </p:sp>
      <p:sp>
        <p:nvSpPr>
          <p:cNvPr id="5" name="Text Placeholder 2">
            <a:extLst>
              <a:ext uri="{FF2B5EF4-FFF2-40B4-BE49-F238E27FC236}">
                <a16:creationId xmlns:a16="http://schemas.microsoft.com/office/drawing/2014/main" id="{C787FA2C-E603-94B3-BA10-F6645705849F}"/>
              </a:ext>
            </a:extLst>
          </p:cNvPr>
          <p:cNvSpPr>
            <a:spLocks noGrp="1"/>
          </p:cNvSpPr>
          <p:nvPr>
            <p:ph type="body" sz="quarter" idx="31"/>
          </p:nvPr>
        </p:nvSpPr>
        <p:spPr>
          <a:xfrm>
            <a:off x="8535137" y="2308163"/>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59" name="Content Placeholder 2">
            <a:extLst>
              <a:ext uri="{FF2B5EF4-FFF2-40B4-BE49-F238E27FC236}">
                <a16:creationId xmlns:a16="http://schemas.microsoft.com/office/drawing/2014/main" id="{7664AE50-9F09-679F-6A2C-FCFE2305B0FB}"/>
              </a:ext>
            </a:extLst>
          </p:cNvPr>
          <p:cNvSpPr>
            <a:spLocks noGrp="1"/>
          </p:cNvSpPr>
          <p:nvPr>
            <p:ph idx="19"/>
          </p:nvPr>
        </p:nvSpPr>
        <p:spPr>
          <a:xfrm>
            <a:off x="8541021" y="3221092"/>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14" name="Text Placeholder 12">
            <a:extLst>
              <a:ext uri="{FF2B5EF4-FFF2-40B4-BE49-F238E27FC236}">
                <a16:creationId xmlns:a16="http://schemas.microsoft.com/office/drawing/2014/main" id="{D091BDB1-D06A-F20F-BD0A-FA4BEE12E67F}"/>
              </a:ext>
            </a:extLst>
          </p:cNvPr>
          <p:cNvSpPr>
            <a:spLocks noGrp="1"/>
          </p:cNvSpPr>
          <p:nvPr>
            <p:ph type="body" sz="quarter" idx="37" hasCustomPrompt="1"/>
          </p:nvPr>
        </p:nvSpPr>
        <p:spPr>
          <a:xfrm>
            <a:off x="842963" y="4344531"/>
            <a:ext cx="434758" cy="385763"/>
          </a:xfrm>
        </p:spPr>
        <p:txBody>
          <a:bodyPr lIns="0" tIns="0" rIns="0" bIns="0" anchor="b">
            <a:noAutofit/>
          </a:bodyPr>
          <a:lstStyle>
            <a:lvl1pPr marL="0" indent="0" algn="ctr">
              <a:buNone/>
              <a:defRPr>
                <a:latin typeface="+mj-lt"/>
              </a:defRPr>
            </a:lvl1pPr>
          </a:lstStyle>
          <a:p>
            <a:pPr lvl="0"/>
            <a:r>
              <a:rPr lang="en-GB"/>
              <a:t>04</a:t>
            </a:r>
          </a:p>
        </p:txBody>
      </p:sp>
      <p:sp>
        <p:nvSpPr>
          <p:cNvPr id="10" name="Text Placeholder 2">
            <a:extLst>
              <a:ext uri="{FF2B5EF4-FFF2-40B4-BE49-F238E27FC236}">
                <a16:creationId xmlns:a16="http://schemas.microsoft.com/office/drawing/2014/main" id="{34B2A11E-0D27-4D46-A91D-448866797E48}"/>
              </a:ext>
            </a:extLst>
          </p:cNvPr>
          <p:cNvSpPr>
            <a:spLocks noGrp="1"/>
          </p:cNvSpPr>
          <p:nvPr>
            <p:ph type="body" sz="quarter" idx="33"/>
          </p:nvPr>
        </p:nvSpPr>
        <p:spPr>
          <a:xfrm>
            <a:off x="1384268" y="4174631"/>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62" name="Content Placeholder 2">
            <a:extLst>
              <a:ext uri="{FF2B5EF4-FFF2-40B4-BE49-F238E27FC236}">
                <a16:creationId xmlns:a16="http://schemas.microsoft.com/office/drawing/2014/main" id="{ABE6E289-1987-1965-BF2F-9BA862779B9C}"/>
              </a:ext>
            </a:extLst>
          </p:cNvPr>
          <p:cNvSpPr>
            <a:spLocks noGrp="1"/>
          </p:cNvSpPr>
          <p:nvPr>
            <p:ph idx="22"/>
          </p:nvPr>
        </p:nvSpPr>
        <p:spPr>
          <a:xfrm>
            <a:off x="1384403" y="5087560"/>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16" name="Text Placeholder 12">
            <a:extLst>
              <a:ext uri="{FF2B5EF4-FFF2-40B4-BE49-F238E27FC236}">
                <a16:creationId xmlns:a16="http://schemas.microsoft.com/office/drawing/2014/main" id="{35A2DADA-11CE-0CFF-67A5-C675A9F7976D}"/>
              </a:ext>
            </a:extLst>
          </p:cNvPr>
          <p:cNvSpPr>
            <a:spLocks noGrp="1"/>
          </p:cNvSpPr>
          <p:nvPr>
            <p:ph type="body" sz="quarter" idx="39" hasCustomPrompt="1"/>
          </p:nvPr>
        </p:nvSpPr>
        <p:spPr>
          <a:xfrm>
            <a:off x="4421805" y="4344531"/>
            <a:ext cx="434758" cy="385763"/>
          </a:xfrm>
        </p:spPr>
        <p:txBody>
          <a:bodyPr lIns="0" tIns="0" rIns="0" bIns="0" anchor="b">
            <a:noAutofit/>
          </a:bodyPr>
          <a:lstStyle>
            <a:lvl1pPr marL="0" indent="0" algn="ctr">
              <a:buNone/>
              <a:defRPr>
                <a:latin typeface="+mj-lt"/>
              </a:defRPr>
            </a:lvl1pPr>
          </a:lstStyle>
          <a:p>
            <a:pPr lvl="0"/>
            <a:r>
              <a:rPr lang="en-GB"/>
              <a:t>05</a:t>
            </a:r>
          </a:p>
        </p:txBody>
      </p:sp>
      <p:sp>
        <p:nvSpPr>
          <p:cNvPr id="11" name="Text Placeholder 2">
            <a:extLst>
              <a:ext uri="{FF2B5EF4-FFF2-40B4-BE49-F238E27FC236}">
                <a16:creationId xmlns:a16="http://schemas.microsoft.com/office/drawing/2014/main" id="{D89CDCE3-2BC6-3295-3B7D-D64BF96C5457}"/>
              </a:ext>
            </a:extLst>
          </p:cNvPr>
          <p:cNvSpPr>
            <a:spLocks noGrp="1"/>
          </p:cNvSpPr>
          <p:nvPr>
            <p:ph type="body" sz="quarter" idx="34"/>
          </p:nvPr>
        </p:nvSpPr>
        <p:spPr>
          <a:xfrm>
            <a:off x="4962577" y="4174631"/>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65" name="Content Placeholder 2">
            <a:extLst>
              <a:ext uri="{FF2B5EF4-FFF2-40B4-BE49-F238E27FC236}">
                <a16:creationId xmlns:a16="http://schemas.microsoft.com/office/drawing/2014/main" id="{CD76792D-C530-0E2F-8D16-3B89EFFB4FF6}"/>
              </a:ext>
            </a:extLst>
          </p:cNvPr>
          <p:cNvSpPr>
            <a:spLocks noGrp="1"/>
          </p:cNvSpPr>
          <p:nvPr>
            <p:ph idx="25"/>
          </p:nvPr>
        </p:nvSpPr>
        <p:spPr>
          <a:xfrm>
            <a:off x="4962712" y="5087560"/>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22" name="Text Placeholder 12">
            <a:extLst>
              <a:ext uri="{FF2B5EF4-FFF2-40B4-BE49-F238E27FC236}">
                <a16:creationId xmlns:a16="http://schemas.microsoft.com/office/drawing/2014/main" id="{436CB067-7239-D038-646D-52E7105AE7E0}"/>
              </a:ext>
            </a:extLst>
          </p:cNvPr>
          <p:cNvSpPr>
            <a:spLocks noGrp="1"/>
          </p:cNvSpPr>
          <p:nvPr>
            <p:ph type="body" sz="quarter" idx="41" hasCustomPrompt="1"/>
          </p:nvPr>
        </p:nvSpPr>
        <p:spPr>
          <a:xfrm>
            <a:off x="7994871" y="4344531"/>
            <a:ext cx="434758" cy="385763"/>
          </a:xfrm>
        </p:spPr>
        <p:txBody>
          <a:bodyPr lIns="0" tIns="0" rIns="0" bIns="0" anchor="b">
            <a:noAutofit/>
          </a:bodyPr>
          <a:lstStyle>
            <a:lvl1pPr marL="0" indent="0" algn="ctr">
              <a:buNone/>
              <a:defRPr>
                <a:latin typeface="+mj-lt"/>
              </a:defRPr>
            </a:lvl1pPr>
          </a:lstStyle>
          <a:p>
            <a:pPr lvl="0"/>
            <a:r>
              <a:rPr lang="en-GB"/>
              <a:t>06</a:t>
            </a:r>
          </a:p>
        </p:txBody>
      </p:sp>
      <p:sp>
        <p:nvSpPr>
          <p:cNvPr id="12" name="Text Placeholder 2">
            <a:extLst>
              <a:ext uri="{FF2B5EF4-FFF2-40B4-BE49-F238E27FC236}">
                <a16:creationId xmlns:a16="http://schemas.microsoft.com/office/drawing/2014/main" id="{4BA33470-6404-0E70-04B0-CDCAA18D4361}"/>
              </a:ext>
            </a:extLst>
          </p:cNvPr>
          <p:cNvSpPr>
            <a:spLocks noGrp="1"/>
          </p:cNvSpPr>
          <p:nvPr>
            <p:ph type="body" sz="quarter" idx="35"/>
          </p:nvPr>
        </p:nvSpPr>
        <p:spPr>
          <a:xfrm>
            <a:off x="8535137" y="4174631"/>
            <a:ext cx="2812863" cy="788962"/>
          </a:xfrm>
        </p:spPr>
        <p:txBody>
          <a:bodyPr anchor="b">
            <a:noAutofit/>
          </a:bodyPr>
          <a:lstStyle>
            <a:lvl1pPr marL="0" indent="0">
              <a:lnSpc>
                <a:spcPct val="100000"/>
              </a:lnSpc>
              <a:spcBef>
                <a:spcPts val="0"/>
              </a:spcBef>
              <a:buNone/>
              <a:defRPr sz="1800" baseline="0">
                <a:latin typeface="+mj-lt"/>
                <a:ea typeface="+mj-ea"/>
              </a:defRPr>
            </a:lvl1pPr>
            <a:lvl2pPr>
              <a:lnSpc>
                <a:spcPct val="100000"/>
              </a:lnSpc>
              <a:spcBef>
                <a:spcPts val="0"/>
              </a:spcBef>
              <a:defRPr sz="1800" baseline="0">
                <a:latin typeface="+mj-lt"/>
                <a:ea typeface="+mj-ea"/>
              </a:defRPr>
            </a:lvl2pPr>
            <a:lvl3pPr>
              <a:lnSpc>
                <a:spcPct val="100000"/>
              </a:lnSpc>
              <a:spcBef>
                <a:spcPts val="0"/>
              </a:spcBef>
              <a:defRPr sz="1800" baseline="0">
                <a:latin typeface="+mj-lt"/>
                <a:ea typeface="+mj-ea"/>
              </a:defRPr>
            </a:lvl3pPr>
            <a:lvl4pPr>
              <a:lnSpc>
                <a:spcPct val="100000"/>
              </a:lnSpc>
              <a:spcBef>
                <a:spcPts val="0"/>
              </a:spcBef>
              <a:defRPr sz="1800" baseline="0">
                <a:latin typeface="+mj-lt"/>
                <a:ea typeface="+mj-ea"/>
              </a:defRPr>
            </a:lvl4pPr>
            <a:lvl5pPr>
              <a:lnSpc>
                <a:spcPct val="100000"/>
              </a:lnSpc>
              <a:spcBef>
                <a:spcPts val="0"/>
              </a:spcBef>
              <a:defRPr sz="1800" baseline="0">
                <a:latin typeface="+mj-lt"/>
                <a:ea typeface="+mj-ea"/>
              </a:defRPr>
            </a:lvl5pPr>
          </a:lstStyle>
          <a:p>
            <a:pPr lvl="0"/>
            <a:r>
              <a:rPr lang="en-GB"/>
              <a:t>Click to edit Master text styles</a:t>
            </a:r>
          </a:p>
        </p:txBody>
      </p:sp>
      <p:sp>
        <p:nvSpPr>
          <p:cNvPr id="68" name="Content Placeholder 2">
            <a:extLst>
              <a:ext uri="{FF2B5EF4-FFF2-40B4-BE49-F238E27FC236}">
                <a16:creationId xmlns:a16="http://schemas.microsoft.com/office/drawing/2014/main" id="{068F9459-BC8A-0B9B-0553-20FAA0BDB905}"/>
              </a:ext>
            </a:extLst>
          </p:cNvPr>
          <p:cNvSpPr>
            <a:spLocks noGrp="1"/>
          </p:cNvSpPr>
          <p:nvPr>
            <p:ph idx="28"/>
          </p:nvPr>
        </p:nvSpPr>
        <p:spPr>
          <a:xfrm>
            <a:off x="8541021" y="5087560"/>
            <a:ext cx="2812594" cy="72058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solidFill>
                  <a:schemeClr val="tx1">
                    <a:lumMod val="75000"/>
                    <a:lumOff val="25000"/>
                  </a:schemeClr>
                </a:solidFill>
              </a:defRPr>
            </a:lvl2pPr>
            <a:lvl3pPr>
              <a:spcBef>
                <a:spcPts val="0"/>
              </a:spcBef>
              <a:defRPr sz="1400">
                <a:solidFill>
                  <a:schemeClr val="tx1">
                    <a:lumMod val="75000"/>
                    <a:lumOff val="25000"/>
                  </a:schemeClr>
                </a:solidFill>
              </a:defRPr>
            </a:lvl3pPr>
            <a:lvl4pPr>
              <a:spcBef>
                <a:spcPts val="0"/>
              </a:spcBef>
              <a:defRPr sz="1400">
                <a:solidFill>
                  <a:schemeClr val="tx1">
                    <a:lumMod val="75000"/>
                    <a:lumOff val="25000"/>
                  </a:schemeClr>
                </a:solidFill>
              </a:defRPr>
            </a:lvl4pPr>
            <a:lvl5pPr>
              <a:spcBef>
                <a:spcPts val="0"/>
              </a:spcBef>
              <a:defRPr sz="1400">
                <a:solidFill>
                  <a:schemeClr val="tx1">
                    <a:lumMod val="75000"/>
                    <a:lumOff val="25000"/>
                  </a:schemeClr>
                </a:solidFill>
              </a:defRPr>
            </a:lvl5pPr>
          </a:lstStyle>
          <a:p>
            <a:pPr lvl="0"/>
            <a:r>
              <a:rPr lang="en-GB"/>
              <a:t>Click to edit Master text styles</a:t>
            </a:r>
            <a:endParaRPr lang="en-US"/>
          </a:p>
        </p:txBody>
      </p:sp>
      <p:sp>
        <p:nvSpPr>
          <p:cNvPr id="8" name="Footer Placeholder 4">
            <a:extLst>
              <a:ext uri="{FF2B5EF4-FFF2-40B4-BE49-F238E27FC236}">
                <a16:creationId xmlns:a16="http://schemas.microsoft.com/office/drawing/2014/main" id="{B791D491-74AF-1110-DE2A-F94B0F8C098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 name="Date Placeholder 3">
            <a:extLst>
              <a:ext uri="{FF2B5EF4-FFF2-40B4-BE49-F238E27FC236}">
                <a16:creationId xmlns:a16="http://schemas.microsoft.com/office/drawing/2014/main" id="{27687739-4F1B-4886-C248-53466C296513}"/>
              </a:ext>
            </a:extLst>
          </p:cNvPr>
          <p:cNvSpPr>
            <a:spLocks noGrp="1"/>
          </p:cNvSpPr>
          <p:nvPr>
            <p:ph type="dt" sz="half" idx="42"/>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6" name="Slide Number Placeholder 5">
            <a:extLst>
              <a:ext uri="{FF2B5EF4-FFF2-40B4-BE49-F238E27FC236}">
                <a16:creationId xmlns:a16="http://schemas.microsoft.com/office/drawing/2014/main" id="{0E0578B1-7D93-F923-4A39-FF6F2B37E343}"/>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7" name="Freeform: Shape 16">
            <a:extLst>
              <a:ext uri="{FF2B5EF4-FFF2-40B4-BE49-F238E27FC236}">
                <a16:creationId xmlns:a16="http://schemas.microsoft.com/office/drawing/2014/main" id="{53E59676-000B-23C4-A79E-6F7EF618E4F9}"/>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Freeform: Shape 17">
            <a:extLst>
              <a:ext uri="{FF2B5EF4-FFF2-40B4-BE49-F238E27FC236}">
                <a16:creationId xmlns:a16="http://schemas.microsoft.com/office/drawing/2014/main" id="{1D8FF8B4-211F-D599-8942-4CEA19F21D3F}"/>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Freeform: Shape 19">
            <a:extLst>
              <a:ext uri="{FF2B5EF4-FFF2-40B4-BE49-F238E27FC236}">
                <a16:creationId xmlns:a16="http://schemas.microsoft.com/office/drawing/2014/main" id="{8F73199D-15C0-5009-084E-702074F044D2}"/>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Freeform: Shape 18">
            <a:extLst>
              <a:ext uri="{FF2B5EF4-FFF2-40B4-BE49-F238E27FC236}">
                <a16:creationId xmlns:a16="http://schemas.microsoft.com/office/drawing/2014/main" id="{0B3DC668-E35A-3B70-A10C-247B5A01BBB4}"/>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924143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AAAA72-0635-9135-A730-ECC45A439709}"/>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dirty="0"/>
              <a:t>Click to edit Master title style</a:t>
            </a:r>
          </a:p>
        </p:txBody>
      </p:sp>
      <p:sp>
        <p:nvSpPr>
          <p:cNvPr id="23" name="Content Placeholder 22">
            <a:extLst>
              <a:ext uri="{FF2B5EF4-FFF2-40B4-BE49-F238E27FC236}">
                <a16:creationId xmlns:a16="http://schemas.microsoft.com/office/drawing/2014/main" id="{86F79B09-7D88-8381-B406-AFD71843F9C1}"/>
              </a:ext>
            </a:extLst>
          </p:cNvPr>
          <p:cNvSpPr>
            <a:spLocks noGrp="1"/>
          </p:cNvSpPr>
          <p:nvPr>
            <p:ph sz="quarter" idx="13"/>
          </p:nvPr>
        </p:nvSpPr>
        <p:spPr>
          <a:xfrm>
            <a:off x="844000" y="2197099"/>
            <a:ext cx="10504000" cy="3774117"/>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Date Placeholder 3">
            <a:extLst>
              <a:ext uri="{FF2B5EF4-FFF2-40B4-BE49-F238E27FC236}">
                <a16:creationId xmlns:a16="http://schemas.microsoft.com/office/drawing/2014/main" id="{35D5E2D8-F574-39FC-A2DB-A1AE4B966622}"/>
              </a:ext>
            </a:extLst>
          </p:cNvPr>
          <p:cNvSpPr>
            <a:spLocks noGrp="1"/>
          </p:cNvSpPr>
          <p:nvPr>
            <p:ph type="dt" sz="half" idx="10"/>
          </p:nvPr>
        </p:nvSpPr>
        <p:spPr>
          <a:xfrm>
            <a:off x="1174751" y="6400800"/>
            <a:ext cx="2743200" cy="266700"/>
          </a:xfrm>
        </p:spPr>
        <p:txBody>
          <a:bodyPr/>
          <a:lstStyle/>
          <a:p>
            <a:r>
              <a:rPr lang="en-US" altLang="zh-CN" dirty="0"/>
              <a:t>03/12/2025</a:t>
            </a:r>
            <a:fld id="{FD138C57-8E3B-4697-92F8-0ED9B71F7E17}" type="datetime1">
              <a:rPr lang="en-US" smtClean="0"/>
              <a:t>5/1/2025</a:t>
            </a:fld>
            <a:endParaRPr lang="en-US"/>
          </a:p>
        </p:txBody>
      </p:sp>
      <p:sp>
        <p:nvSpPr>
          <p:cNvPr id="8" name="Footer Placeholder 4">
            <a:extLst>
              <a:ext uri="{FF2B5EF4-FFF2-40B4-BE49-F238E27FC236}">
                <a16:creationId xmlns:a16="http://schemas.microsoft.com/office/drawing/2014/main" id="{B791D491-74AF-1110-DE2A-F94B0F8C098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0E0578B1-7D93-F923-4A39-FF6F2B37E343}"/>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7" name="Freeform: Shape 16">
            <a:extLst>
              <a:ext uri="{FF2B5EF4-FFF2-40B4-BE49-F238E27FC236}">
                <a16:creationId xmlns:a16="http://schemas.microsoft.com/office/drawing/2014/main" id="{53E59676-000B-23C4-A79E-6F7EF618E4F9}"/>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Freeform: Shape 17">
            <a:extLst>
              <a:ext uri="{FF2B5EF4-FFF2-40B4-BE49-F238E27FC236}">
                <a16:creationId xmlns:a16="http://schemas.microsoft.com/office/drawing/2014/main" id="{1D8FF8B4-211F-D599-8942-4CEA19F21D3F}"/>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Freeform: Shape 19">
            <a:extLst>
              <a:ext uri="{FF2B5EF4-FFF2-40B4-BE49-F238E27FC236}">
                <a16:creationId xmlns:a16="http://schemas.microsoft.com/office/drawing/2014/main" id="{8F73199D-15C0-5009-084E-702074F044D2}"/>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Freeform: Shape 18">
            <a:extLst>
              <a:ext uri="{FF2B5EF4-FFF2-40B4-BE49-F238E27FC236}">
                <a16:creationId xmlns:a16="http://schemas.microsoft.com/office/drawing/2014/main" id="{0B3DC668-E35A-3B70-A10C-247B5A01BBB4}"/>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171354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1 (Max)">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23949A-41F3-9274-96B9-AE55D20E747F}"/>
              </a:ext>
            </a:extLst>
          </p:cNvPr>
          <p:cNvSpPr>
            <a:spLocks noGrp="1"/>
          </p:cNvSpPr>
          <p:nvPr>
            <p:ph type="title"/>
          </p:nvPr>
        </p:nvSpPr>
        <p:spPr>
          <a:xfrm>
            <a:off x="844001" y="831919"/>
            <a:ext cx="10504000" cy="528186"/>
          </a:xfrm>
        </p:spPr>
        <p:txBody>
          <a:bodyPr anchor="ctr">
            <a:normAutofit/>
          </a:bodyPr>
          <a:lstStyle>
            <a:lvl1pPr>
              <a:defRPr sz="2400"/>
            </a:lvl1pPr>
          </a:lstStyle>
          <a:p>
            <a:r>
              <a:rPr lang="en-US"/>
              <a:t>Click to edit Master title style</a:t>
            </a:r>
          </a:p>
        </p:txBody>
      </p:sp>
      <p:sp>
        <p:nvSpPr>
          <p:cNvPr id="6" name="Content Placeholder 2">
            <a:extLst>
              <a:ext uri="{FF2B5EF4-FFF2-40B4-BE49-F238E27FC236}">
                <a16:creationId xmlns:a16="http://schemas.microsoft.com/office/drawing/2014/main" id="{6A73CEA9-5FE2-4144-7BCF-29CF17143BAB}"/>
              </a:ext>
            </a:extLst>
          </p:cNvPr>
          <p:cNvSpPr>
            <a:spLocks noGrp="1"/>
          </p:cNvSpPr>
          <p:nvPr>
            <p:ph idx="1"/>
          </p:nvPr>
        </p:nvSpPr>
        <p:spPr>
          <a:xfrm>
            <a:off x="844000" y="1474839"/>
            <a:ext cx="10504000" cy="455124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013246-8EC0-8C70-3F45-8768D7C5F7C9}"/>
              </a:ext>
            </a:extLst>
          </p:cNvPr>
          <p:cNvSpPr>
            <a:spLocks noGrp="1"/>
          </p:cNvSpPr>
          <p:nvPr>
            <p:ph type="dt" sz="half" idx="13"/>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9" name="Footer Placeholder 4">
            <a:extLst>
              <a:ext uri="{FF2B5EF4-FFF2-40B4-BE49-F238E27FC236}">
                <a16:creationId xmlns:a16="http://schemas.microsoft.com/office/drawing/2014/main" id="{3650C69B-A152-BD06-9047-9F7118B5F50D}"/>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8" name="Slide Number Placeholder 5">
            <a:extLst>
              <a:ext uri="{FF2B5EF4-FFF2-40B4-BE49-F238E27FC236}">
                <a16:creationId xmlns:a16="http://schemas.microsoft.com/office/drawing/2014/main" id="{27912CA5-005B-5D63-2624-E78C51C2E01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9" name="Freeform: Shape 59">
            <a:extLst>
              <a:ext uri="{FF2B5EF4-FFF2-40B4-BE49-F238E27FC236}">
                <a16:creationId xmlns:a16="http://schemas.microsoft.com/office/drawing/2014/main" id="{693E4553-C52A-1094-51E7-50535E76976F}"/>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6" name="Rectangle 9">
            <a:extLst>
              <a:ext uri="{FF2B5EF4-FFF2-40B4-BE49-F238E27FC236}">
                <a16:creationId xmlns:a16="http://schemas.microsoft.com/office/drawing/2014/main" id="{19C42F7F-708C-263A-B3B6-00E85FDE08E1}"/>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Rectangle 11">
            <a:extLst>
              <a:ext uri="{FF2B5EF4-FFF2-40B4-BE49-F238E27FC236}">
                <a16:creationId xmlns:a16="http://schemas.microsoft.com/office/drawing/2014/main" id="{12D9E626-EA86-5127-0C73-7BCA5CC9705B}"/>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Freeform: Shape 59">
            <a:extLst>
              <a:ext uri="{FF2B5EF4-FFF2-40B4-BE49-F238E27FC236}">
                <a16:creationId xmlns:a16="http://schemas.microsoft.com/office/drawing/2014/main" id="{E36196F9-2EDE-D6C7-C18F-0CA6607F67BB}"/>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41172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41248" y="-1424940"/>
            <a:ext cx="10515600" cy="1325880"/>
          </a:xfrm>
        </p:spPr>
        <p:txBody>
          <a:bodyPr anchor="ctr">
            <a:noAutofit/>
          </a:bodyPr>
          <a:lstStyle>
            <a:lvl1pPr>
              <a:defRPr sz="3600"/>
            </a:lvl1pPr>
          </a:lstStyle>
          <a:p>
            <a:r>
              <a:rPr lang="en-US"/>
              <a:t>Click to edit Master title style</a:t>
            </a:r>
          </a:p>
        </p:txBody>
      </p:sp>
      <p:sp>
        <p:nvSpPr>
          <p:cNvPr id="4" name="Content Placeholder 2">
            <a:extLst>
              <a:ext uri="{FF2B5EF4-FFF2-40B4-BE49-F238E27FC236}">
                <a16:creationId xmlns:a16="http://schemas.microsoft.com/office/drawing/2014/main" id="{C40143AB-871B-A40A-4ABF-203E363009E3}"/>
              </a:ext>
            </a:extLst>
          </p:cNvPr>
          <p:cNvSpPr>
            <a:spLocks noGrp="1"/>
          </p:cNvSpPr>
          <p:nvPr>
            <p:ph idx="1"/>
          </p:nvPr>
        </p:nvSpPr>
        <p:spPr>
          <a:xfrm>
            <a:off x="318800" y="313467"/>
            <a:ext cx="11554400" cy="5507002"/>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AE213731-C6F5-8BF4-CFFA-DB6F3E7CBA90}"/>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8" name="Footer Placeholder 4">
            <a:extLst>
              <a:ext uri="{FF2B5EF4-FFF2-40B4-BE49-F238E27FC236}">
                <a16:creationId xmlns:a16="http://schemas.microsoft.com/office/drawing/2014/main" id="{C7518267-D602-CAB2-16AC-CF280D72A51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7" name="Slide Number Placeholder 5">
            <a:extLst>
              <a:ext uri="{FF2B5EF4-FFF2-40B4-BE49-F238E27FC236}">
                <a16:creationId xmlns:a16="http://schemas.microsoft.com/office/drawing/2014/main" id="{356B0E37-DA37-08EC-5352-201C44098E21}"/>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089415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2917031" y="977462"/>
            <a:ext cx="6357939" cy="1639640"/>
          </a:xfrm>
        </p:spPr>
        <p:txBody>
          <a:bodyPr lIns="0" tIns="0" rIns="0" bIns="0">
            <a:noAutofit/>
          </a:bodyPr>
          <a:lstStyle>
            <a:lvl1pPr algn="ctr">
              <a:defRPr sz="3600"/>
            </a:lvl1pPr>
          </a:lstStyle>
          <a:p>
            <a:r>
              <a:rPr lang="en-US"/>
              <a:t>Click to edit Master title style</a:t>
            </a:r>
          </a:p>
        </p:txBody>
      </p:sp>
      <p:sp>
        <p:nvSpPr>
          <p:cNvPr id="5" name="Content Placeholder 2">
            <a:extLst>
              <a:ext uri="{FF2B5EF4-FFF2-40B4-BE49-F238E27FC236}">
                <a16:creationId xmlns:a16="http://schemas.microsoft.com/office/drawing/2014/main" id="{80179A78-77A7-2005-19C5-C07E817AB4A8}"/>
              </a:ext>
            </a:extLst>
          </p:cNvPr>
          <p:cNvSpPr>
            <a:spLocks noGrp="1"/>
          </p:cNvSpPr>
          <p:nvPr>
            <p:ph idx="1"/>
          </p:nvPr>
        </p:nvSpPr>
        <p:spPr>
          <a:xfrm>
            <a:off x="2917030" y="3178628"/>
            <a:ext cx="6357939" cy="2847451"/>
          </a:xfrm>
        </p:spPr>
        <p:txBody>
          <a:bodyPr>
            <a:normAutofit/>
          </a:bodyPr>
          <a:lstStyle>
            <a:lvl1pPr marL="0" indent="0" algn="ctr">
              <a:buNone/>
              <a:defRPr sz="1400"/>
            </a:lvl1pPr>
            <a:lvl2pPr marL="457200" indent="0" algn="ctr">
              <a:buNone/>
              <a:defRPr sz="1200"/>
            </a:lvl2pPr>
            <a:lvl3pPr marL="914400" indent="0" algn="ctr">
              <a:buNone/>
              <a:defRPr sz="1100"/>
            </a:lvl3pPr>
            <a:lvl4pPr marL="1371600" indent="0" algn="ctr">
              <a:buNone/>
              <a:defRPr sz="1050"/>
            </a:lvl4pPr>
            <a:lvl5pPr marL="1828800" indent="0" algn="ctr">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0D3A9C5A-2E4F-8513-3BB5-484AF6AB01E0}"/>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8" name="Footer Placeholder 4">
            <a:extLst>
              <a:ext uri="{FF2B5EF4-FFF2-40B4-BE49-F238E27FC236}">
                <a16:creationId xmlns:a16="http://schemas.microsoft.com/office/drawing/2014/main" id="{7271FE74-F4ED-F522-8E6C-987B7D926F97}"/>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7" name="Slide Number Placeholder 5">
            <a:extLst>
              <a:ext uri="{FF2B5EF4-FFF2-40B4-BE49-F238E27FC236}">
                <a16:creationId xmlns:a16="http://schemas.microsoft.com/office/drawing/2014/main" id="{364DB04A-B800-A67D-2202-5E3127DEF9FE}"/>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0" name="Rectangle 8">
            <a:extLst>
              <a:ext uri="{FF2B5EF4-FFF2-40B4-BE49-F238E27FC236}">
                <a16:creationId xmlns:a16="http://schemas.microsoft.com/office/drawing/2014/main" id="{78FE1527-C73A-10FD-DC23-1B90C0C209A2}"/>
              </a:ext>
              <a:ext uri="{C183D7F6-B498-43B3-948B-1728B52AA6E4}">
                <adec:decorative xmlns:adec="http://schemas.microsoft.com/office/drawing/2017/decorative" val="1"/>
              </a:ext>
            </a:extLst>
          </p:cNvPr>
          <p:cNvSpPr/>
          <p:nvPr userDrawn="1"/>
        </p:nvSpPr>
        <p:spPr>
          <a:xfrm>
            <a:off x="0" y="-1"/>
            <a:ext cx="594723" cy="12187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9">
            <a:extLst>
              <a:ext uri="{FF2B5EF4-FFF2-40B4-BE49-F238E27FC236}">
                <a16:creationId xmlns:a16="http://schemas.microsoft.com/office/drawing/2014/main" id="{9606E1E0-F3DA-894A-2D3C-A22A48141AD9}"/>
              </a:ext>
              <a:ext uri="{C183D7F6-B498-43B3-948B-1728B52AA6E4}">
                <adec:decorative xmlns:adec="http://schemas.microsoft.com/office/drawing/2017/decorative" val="1"/>
              </a:ext>
            </a:extLst>
          </p:cNvPr>
          <p:cNvSpPr/>
          <p:nvPr userDrawn="1"/>
        </p:nvSpPr>
        <p:spPr>
          <a:xfrm>
            <a:off x="1" y="1218702"/>
            <a:ext cx="592750" cy="35534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6">
            <a:extLst>
              <a:ext uri="{FF2B5EF4-FFF2-40B4-BE49-F238E27FC236}">
                <a16:creationId xmlns:a16="http://schemas.microsoft.com/office/drawing/2014/main" id="{D037B66F-8A88-B401-B56A-B1819D1B720F}"/>
              </a:ext>
              <a:ext uri="{C183D7F6-B498-43B3-948B-1728B52AA6E4}">
                <adec:decorative xmlns:adec="http://schemas.microsoft.com/office/drawing/2017/decorative" val="1"/>
              </a:ext>
            </a:extLst>
          </p:cNvPr>
          <p:cNvSpPr/>
          <p:nvPr userDrawn="1"/>
        </p:nvSpPr>
        <p:spPr>
          <a:xfrm>
            <a:off x="0" y="4772126"/>
            <a:ext cx="592750" cy="20858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6">
            <a:extLst>
              <a:ext uri="{FF2B5EF4-FFF2-40B4-BE49-F238E27FC236}">
                <a16:creationId xmlns:a16="http://schemas.microsoft.com/office/drawing/2014/main" id="{38B4A883-7D2B-B3A4-E71C-97A5282E4501}"/>
              </a:ext>
              <a:ext uri="{C183D7F6-B498-43B3-948B-1728B52AA6E4}">
                <adec:decorative xmlns:adec="http://schemas.microsoft.com/office/drawing/2017/decorative" val="1"/>
              </a:ext>
            </a:extLst>
          </p:cNvPr>
          <p:cNvSpPr/>
          <p:nvPr userDrawn="1"/>
        </p:nvSpPr>
        <p:spPr>
          <a:xfrm flipH="1" flipV="1">
            <a:off x="11606189" y="-1"/>
            <a:ext cx="589758"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Shape 59">
            <a:extLst>
              <a:ext uri="{FF2B5EF4-FFF2-40B4-BE49-F238E27FC236}">
                <a16:creationId xmlns:a16="http://schemas.microsoft.com/office/drawing/2014/main" id="{33DD5763-4396-FB3F-84CF-397FE27E14FF}"/>
              </a:ext>
              <a:ext uri="{C183D7F6-B498-43B3-948B-1728B52AA6E4}">
                <adec:decorative xmlns:adec="http://schemas.microsoft.com/office/drawing/2017/decorative" val="1"/>
              </a:ext>
            </a:extLst>
          </p:cNvPr>
          <p:cNvSpPr/>
          <p:nvPr userDrawn="1"/>
        </p:nvSpPr>
        <p:spPr>
          <a:xfrm flipV="1">
            <a:off x="0" y="5880326"/>
            <a:ext cx="592750" cy="977674"/>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5" name="Freeform: Shape 59">
            <a:extLst>
              <a:ext uri="{FF2B5EF4-FFF2-40B4-BE49-F238E27FC236}">
                <a16:creationId xmlns:a16="http://schemas.microsoft.com/office/drawing/2014/main" id="{79FFE37C-246F-C521-201C-7A3929C754A7}"/>
              </a:ext>
              <a:ext uri="{C183D7F6-B498-43B3-948B-1728B52AA6E4}">
                <adec:decorative xmlns:adec="http://schemas.microsoft.com/office/drawing/2017/decorative" val="1"/>
              </a:ext>
            </a:extLst>
          </p:cNvPr>
          <p:cNvSpPr/>
          <p:nvPr userDrawn="1"/>
        </p:nvSpPr>
        <p:spPr>
          <a:xfrm flipH="1">
            <a:off x="11606189" y="0"/>
            <a:ext cx="593702" cy="977674"/>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3" name="Rectangle 9">
            <a:extLst>
              <a:ext uri="{FF2B5EF4-FFF2-40B4-BE49-F238E27FC236}">
                <a16:creationId xmlns:a16="http://schemas.microsoft.com/office/drawing/2014/main" id="{F03D9D30-3DEA-8443-E734-46EB19A66C63}"/>
              </a:ext>
              <a:ext uri="{C183D7F6-B498-43B3-948B-1728B52AA6E4}">
                <adec:decorative xmlns:adec="http://schemas.microsoft.com/office/drawing/2017/decorative" val="1"/>
              </a:ext>
            </a:extLst>
          </p:cNvPr>
          <p:cNvSpPr/>
          <p:nvPr userDrawn="1"/>
        </p:nvSpPr>
        <p:spPr>
          <a:xfrm flipH="1" flipV="1">
            <a:off x="11606192" y="2076566"/>
            <a:ext cx="589753"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8">
            <a:extLst>
              <a:ext uri="{FF2B5EF4-FFF2-40B4-BE49-F238E27FC236}">
                <a16:creationId xmlns:a16="http://schemas.microsoft.com/office/drawing/2014/main" id="{CFF138E9-CABA-E863-0725-2AF946DDF089}"/>
              </a:ext>
              <a:ext uri="{C183D7F6-B498-43B3-948B-1728B52AA6E4}">
                <adec:decorative xmlns:adec="http://schemas.microsoft.com/office/drawing/2017/decorative" val="1"/>
              </a:ext>
            </a:extLst>
          </p:cNvPr>
          <p:cNvSpPr/>
          <p:nvPr userDrawn="1"/>
        </p:nvSpPr>
        <p:spPr>
          <a:xfrm flipH="1" flipV="1">
            <a:off x="11606189" y="5633579"/>
            <a:ext cx="589755"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1920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9" name="Rectangle 6">
            <a:extLst>
              <a:ext uri="{FF2B5EF4-FFF2-40B4-BE49-F238E27FC236}">
                <a16:creationId xmlns:a16="http://schemas.microsoft.com/office/drawing/2014/main" id="{0BBEF3D7-DB5B-7581-44D1-A96990F4C8D8}"/>
              </a:ext>
              <a:ext uri="{C183D7F6-B498-43B3-948B-1728B52AA6E4}">
                <adec:decorative xmlns:adec="http://schemas.microsoft.com/office/drawing/2017/decorative" val="1"/>
              </a:ext>
            </a:extLst>
          </p:cNvPr>
          <p:cNvSpPr/>
          <p:nvPr userDrawn="1"/>
        </p:nvSpPr>
        <p:spPr>
          <a:xfrm rot="5400000">
            <a:off x="3066943" y="3479693"/>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0" name="Freeform: Shape 59">
            <a:extLst>
              <a:ext uri="{FF2B5EF4-FFF2-40B4-BE49-F238E27FC236}">
                <a16:creationId xmlns:a16="http://schemas.microsoft.com/office/drawing/2014/main" id="{AA1200B2-C1B6-992C-FCB0-92D95EFEB46F}"/>
              </a:ext>
              <a:ext uri="{C183D7F6-B498-43B3-948B-1728B52AA6E4}">
                <adec:decorative xmlns:adec="http://schemas.microsoft.com/office/drawing/2017/decorative" val="1"/>
              </a:ext>
            </a:extLst>
          </p:cNvPr>
          <p:cNvSpPr/>
          <p:nvPr userDrawn="1"/>
        </p:nvSpPr>
        <p:spPr>
          <a:xfrm rot="5400000" flipV="1">
            <a:off x="72519" y="6473316"/>
            <a:ext cx="312166" cy="45720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7" name="Rectangle 6">
            <a:extLst>
              <a:ext uri="{FF2B5EF4-FFF2-40B4-BE49-F238E27FC236}">
                <a16:creationId xmlns:a16="http://schemas.microsoft.com/office/drawing/2014/main" id="{3F37E9B1-B103-4DC6-4C5C-CBAE64410DC3}"/>
              </a:ext>
              <a:ext uri="{C183D7F6-B498-43B3-948B-1728B52AA6E4}">
                <adec:decorative xmlns:adec="http://schemas.microsoft.com/office/drawing/2017/decorative" val="1"/>
              </a:ext>
            </a:extLst>
          </p:cNvPr>
          <p:cNvSpPr/>
          <p:nvPr userDrawn="1"/>
        </p:nvSpPr>
        <p:spPr>
          <a:xfrm rot="5400000">
            <a:off x="8416414" y="4574669"/>
            <a:ext cx="312165" cy="4254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8" name="Rectangle 6">
            <a:extLst>
              <a:ext uri="{FF2B5EF4-FFF2-40B4-BE49-F238E27FC236}">
                <a16:creationId xmlns:a16="http://schemas.microsoft.com/office/drawing/2014/main" id="{ACE39DDF-DFF5-AB6F-F487-951C570FCCBF}"/>
              </a:ext>
              <a:ext uri="{C183D7F6-B498-43B3-948B-1728B52AA6E4}">
                <adec:decorative xmlns:adec="http://schemas.microsoft.com/office/drawing/2017/decorative" val="1"/>
              </a:ext>
            </a:extLst>
          </p:cNvPr>
          <p:cNvSpPr/>
          <p:nvPr userDrawn="1"/>
        </p:nvSpPr>
        <p:spPr>
          <a:xfrm rot="5400000">
            <a:off x="11290193" y="5956192"/>
            <a:ext cx="311360" cy="1492256"/>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1028347" y="2385975"/>
            <a:ext cx="4325112" cy="2454796"/>
          </a:xfrm>
        </p:spPr>
        <p:txBody>
          <a:bodyPr anchor="t">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42467BD2-62D0-543A-E4EC-DB0D7C8A1B03}"/>
              </a:ext>
            </a:extLst>
          </p:cNvPr>
          <p:cNvSpPr>
            <a:spLocks noGrp="1"/>
          </p:cNvSpPr>
          <p:nvPr>
            <p:ph idx="1"/>
          </p:nvPr>
        </p:nvSpPr>
        <p:spPr>
          <a:xfrm>
            <a:off x="5698836" y="2385976"/>
            <a:ext cx="5464817" cy="2454796"/>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Date Placeholder 3">
            <a:extLst>
              <a:ext uri="{FF2B5EF4-FFF2-40B4-BE49-F238E27FC236}">
                <a16:creationId xmlns:a16="http://schemas.microsoft.com/office/drawing/2014/main" id="{20CB7A08-999A-FAF6-CC22-3A805F7905F8}"/>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23" name="Footer Placeholder 4">
            <a:extLst>
              <a:ext uri="{FF2B5EF4-FFF2-40B4-BE49-F238E27FC236}">
                <a16:creationId xmlns:a16="http://schemas.microsoft.com/office/drawing/2014/main" id="{31001B33-CCD1-56DE-1347-50FE52B44C6D}"/>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2" name="Slide Number Placeholder 5">
            <a:extLst>
              <a:ext uri="{FF2B5EF4-FFF2-40B4-BE49-F238E27FC236}">
                <a16:creationId xmlns:a16="http://schemas.microsoft.com/office/drawing/2014/main" id="{5BA3F666-FC83-4A06-E2D1-F54F36EE174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617752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1028347" y="2258568"/>
            <a:ext cx="3813048" cy="3557016"/>
          </a:xfrm>
        </p:spPr>
        <p:txBody>
          <a:bodyPr anchor="t">
            <a:noAutofit/>
          </a:bodyPr>
          <a:lstStyle>
            <a:lvl1pPr>
              <a:defRPr sz="3600"/>
            </a:lvl1pPr>
          </a:lstStyle>
          <a:p>
            <a:r>
              <a:rPr lang="en-US"/>
              <a:t>Click to edit Master title style</a:t>
            </a:r>
          </a:p>
        </p:txBody>
      </p:sp>
      <p:sp>
        <p:nvSpPr>
          <p:cNvPr id="5" name="Content Placeholder 2">
            <a:extLst>
              <a:ext uri="{FF2B5EF4-FFF2-40B4-BE49-F238E27FC236}">
                <a16:creationId xmlns:a16="http://schemas.microsoft.com/office/drawing/2014/main" id="{A31706AB-E4B8-078D-026D-990252BF26E4}"/>
              </a:ext>
            </a:extLst>
          </p:cNvPr>
          <p:cNvSpPr>
            <a:spLocks noGrp="1"/>
          </p:cNvSpPr>
          <p:nvPr>
            <p:ph idx="1"/>
          </p:nvPr>
        </p:nvSpPr>
        <p:spPr>
          <a:xfrm>
            <a:off x="5237018" y="2258568"/>
            <a:ext cx="6077527" cy="3557016"/>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3">
            <a:extLst>
              <a:ext uri="{FF2B5EF4-FFF2-40B4-BE49-F238E27FC236}">
                <a16:creationId xmlns:a16="http://schemas.microsoft.com/office/drawing/2014/main" id="{4DBBEFEB-B716-AD6B-320D-005C214A9251}"/>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14" name="Footer Placeholder 4">
            <a:extLst>
              <a:ext uri="{FF2B5EF4-FFF2-40B4-BE49-F238E27FC236}">
                <a16:creationId xmlns:a16="http://schemas.microsoft.com/office/drawing/2014/main" id="{424575B1-A0F2-12EE-BB19-CB6ADE89EF35}"/>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18431A50-B82F-CFF9-D038-8C4456D09BF8}"/>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4" name="Rectangle 6">
            <a:extLst>
              <a:ext uri="{FF2B5EF4-FFF2-40B4-BE49-F238E27FC236}">
                <a16:creationId xmlns:a16="http://schemas.microsoft.com/office/drawing/2014/main" id="{FEF11A17-6EB4-B345-9C96-E6F438C8A609}"/>
              </a:ext>
              <a:ext uri="{C183D7F6-B498-43B3-948B-1728B52AA6E4}">
                <adec:decorative xmlns:adec="http://schemas.microsoft.com/office/drawing/2017/decorative" val="1"/>
              </a:ext>
            </a:extLst>
          </p:cNvPr>
          <p:cNvSpPr/>
          <p:nvPr userDrawn="1"/>
        </p:nvSpPr>
        <p:spPr>
          <a:xfrm flipH="1" flipV="1">
            <a:off x="1160319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Shape 59">
            <a:extLst>
              <a:ext uri="{FF2B5EF4-FFF2-40B4-BE49-F238E27FC236}">
                <a16:creationId xmlns:a16="http://schemas.microsoft.com/office/drawing/2014/main" id="{3B3BEDEF-57A1-D087-1E15-6B0456EC5BE6}"/>
              </a:ext>
              <a:ext uri="{C183D7F6-B498-43B3-948B-1728B52AA6E4}">
                <adec:decorative xmlns:adec="http://schemas.microsoft.com/office/drawing/2017/decorative" val="1"/>
              </a:ext>
            </a:extLst>
          </p:cNvPr>
          <p:cNvSpPr/>
          <p:nvPr userDrawn="1"/>
        </p:nvSpPr>
        <p:spPr>
          <a:xfrm rot="16200000" flipH="1" flipV="1">
            <a:off x="11370119" y="237025"/>
            <a:ext cx="1066800" cy="592750"/>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1" name="Rectangle 9">
            <a:extLst>
              <a:ext uri="{FF2B5EF4-FFF2-40B4-BE49-F238E27FC236}">
                <a16:creationId xmlns:a16="http://schemas.microsoft.com/office/drawing/2014/main" id="{10E338B6-58A3-91A4-F5EB-CD40D614F893}"/>
              </a:ext>
              <a:ext uri="{C183D7F6-B498-43B3-948B-1728B52AA6E4}">
                <adec:decorative xmlns:adec="http://schemas.microsoft.com/office/drawing/2017/decorative" val="1"/>
              </a:ext>
            </a:extLst>
          </p:cNvPr>
          <p:cNvSpPr/>
          <p:nvPr userDrawn="1"/>
        </p:nvSpPr>
        <p:spPr>
          <a:xfrm flipH="1" flipV="1">
            <a:off x="1159925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8">
            <a:extLst>
              <a:ext uri="{FF2B5EF4-FFF2-40B4-BE49-F238E27FC236}">
                <a16:creationId xmlns:a16="http://schemas.microsoft.com/office/drawing/2014/main" id="{5AD26084-EDDC-61FF-5474-7DF349CC7552}"/>
              </a:ext>
              <a:ext uri="{C183D7F6-B498-43B3-948B-1728B52AA6E4}">
                <adec:decorative xmlns:adec="http://schemas.microsoft.com/office/drawing/2017/decorative" val="1"/>
              </a:ext>
            </a:extLst>
          </p:cNvPr>
          <p:cNvSpPr/>
          <p:nvPr userDrawn="1"/>
        </p:nvSpPr>
        <p:spPr>
          <a:xfrm flipH="1" flipV="1">
            <a:off x="1160122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213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3184A5B9-E2EB-CB8F-9FCE-B435678BB4BB}"/>
              </a:ext>
              <a:ext uri="{C183D7F6-B498-43B3-948B-1728B52AA6E4}">
                <adec:decorative xmlns:adec="http://schemas.microsoft.com/office/drawing/2017/decorative" val="1"/>
              </a:ext>
            </a:extLst>
          </p:cNvPr>
          <p:cNvSpPr/>
          <p:nvPr userDrawn="1"/>
        </p:nvSpPr>
        <p:spPr>
          <a:xfrm rot="10800000">
            <a:off x="9937750" y="3696527"/>
            <a:ext cx="2254248" cy="3163005"/>
          </a:xfrm>
          <a:prstGeom prst="rect">
            <a:avLst/>
          </a:prstGeom>
          <a:solidFill>
            <a:schemeClr val="accent1"/>
          </a:solidFill>
          <a:ln w="9525" cap="flat">
            <a:noFill/>
            <a:prstDash val="solid"/>
            <a:miter/>
          </a:ln>
        </p:spPr>
        <p:txBody>
          <a:bodyPr rtlCol="0" anchor="ctr"/>
          <a:lstStyle/>
          <a:p>
            <a:pPr lvl="0"/>
            <a:endParaRPr lang="zh-CN" altLang="en-US">
              <a:solidFill>
                <a:schemeClr val="tx1"/>
              </a:solidFill>
            </a:endParaRPr>
          </a:p>
        </p:txBody>
      </p:sp>
      <p:sp>
        <p:nvSpPr>
          <p:cNvPr id="14" name="Freeform: Shape 9">
            <a:extLst>
              <a:ext uri="{FF2B5EF4-FFF2-40B4-BE49-F238E27FC236}">
                <a16:creationId xmlns:a16="http://schemas.microsoft.com/office/drawing/2014/main" id="{BEF628E3-8F76-0E9D-3DEE-A459731EFF5F}"/>
              </a:ext>
              <a:ext uri="{C183D7F6-B498-43B3-948B-1728B52AA6E4}">
                <adec:decorative xmlns:adec="http://schemas.microsoft.com/office/drawing/2017/decorative" val="1"/>
              </a:ext>
            </a:extLst>
          </p:cNvPr>
          <p:cNvSpPr/>
          <p:nvPr userDrawn="1"/>
        </p:nvSpPr>
        <p:spPr>
          <a:xfrm flipV="1">
            <a:off x="9937750" y="5736197"/>
            <a:ext cx="2254250" cy="1121803"/>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1" name="Title 1">
            <a:extLst>
              <a:ext uri="{FF2B5EF4-FFF2-40B4-BE49-F238E27FC236}">
                <a16:creationId xmlns:a16="http://schemas.microsoft.com/office/drawing/2014/main" id="{794A9AA8-C219-474F-E074-634356B77D9C}"/>
              </a:ext>
            </a:extLst>
          </p:cNvPr>
          <p:cNvSpPr>
            <a:spLocks noGrp="1"/>
          </p:cNvSpPr>
          <p:nvPr>
            <p:ph type="ctrTitle" hasCustomPrompt="1"/>
          </p:nvPr>
        </p:nvSpPr>
        <p:spPr>
          <a:xfrm>
            <a:off x="657225" y="837382"/>
            <a:ext cx="7837069" cy="3696518"/>
          </a:xfrm>
        </p:spPr>
        <p:txBody>
          <a:bodyPr anchor="b">
            <a:noAutofit/>
          </a:bodyPr>
          <a:lstStyle>
            <a:lvl1pPr algn="l">
              <a:defRPr sz="5400"/>
            </a:lvl1pPr>
          </a:lstStyle>
          <a:p>
            <a:r>
              <a:rPr lang="en-US"/>
              <a:t>Click to edit Master title style</a:t>
            </a:r>
            <a:endParaRPr lang="en-CN"/>
          </a:p>
        </p:txBody>
      </p:sp>
      <p:sp>
        <p:nvSpPr>
          <p:cNvPr id="13" name="Subtitle 2">
            <a:extLst>
              <a:ext uri="{FF2B5EF4-FFF2-40B4-BE49-F238E27FC236}">
                <a16:creationId xmlns:a16="http://schemas.microsoft.com/office/drawing/2014/main" id="{12979924-61C7-4C37-EAF2-46A0A2A2D13E}"/>
              </a:ext>
            </a:extLst>
          </p:cNvPr>
          <p:cNvSpPr>
            <a:spLocks noGrp="1"/>
          </p:cNvSpPr>
          <p:nvPr>
            <p:ph type="subTitle" idx="1" hasCustomPrompt="1"/>
          </p:nvPr>
        </p:nvSpPr>
        <p:spPr>
          <a:xfrm>
            <a:off x="657225" y="4648199"/>
            <a:ext cx="7837070" cy="1042877"/>
          </a:xfrm>
        </p:spPr>
        <p:txBody>
          <a:bodyPr>
            <a:noAutofit/>
          </a:bodyPr>
          <a:lstStyle>
            <a:lvl1pPr marL="0" indent="0" algn="l">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7" name="Content Placeholder 8">
            <a:extLst>
              <a:ext uri="{FF2B5EF4-FFF2-40B4-BE49-F238E27FC236}">
                <a16:creationId xmlns:a16="http://schemas.microsoft.com/office/drawing/2014/main" id="{946F423E-A433-4DDE-A3C0-3165FE754F65}"/>
              </a:ext>
              <a:ext uri="{C183D7F6-B498-43B3-948B-1728B52AA6E4}">
                <adec:decorative xmlns:adec="http://schemas.microsoft.com/office/drawing/2017/decorative" val="0"/>
              </a:ext>
            </a:extLst>
          </p:cNvPr>
          <p:cNvSpPr>
            <a:spLocks noGrp="1"/>
          </p:cNvSpPr>
          <p:nvPr>
            <p:ph sz="quarter" idx="17" hasCustomPrompt="1"/>
          </p:nvPr>
        </p:nvSpPr>
        <p:spPr>
          <a:xfrm>
            <a:off x="657225" y="5883110"/>
            <a:ext cx="2349499" cy="266701"/>
          </a:xfrm>
        </p:spPr>
        <p:txBody>
          <a:bodyPr lIns="0" tIns="0" rIns="0" bIns="0" anchor="b">
            <a:noAutofit/>
          </a:bodyPr>
          <a:lstStyle>
            <a:lvl1pPr marL="0" indent="0">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6" name="Date Placeholder 3">
            <a:extLst>
              <a:ext uri="{FF2B5EF4-FFF2-40B4-BE49-F238E27FC236}">
                <a16:creationId xmlns:a16="http://schemas.microsoft.com/office/drawing/2014/main" id="{F24AAE30-F15B-1702-BB62-5EF514C38710}"/>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5/1/2025</a:t>
            </a:fld>
            <a:endParaRPr lang="en-US"/>
          </a:p>
        </p:txBody>
      </p:sp>
      <p:sp>
        <p:nvSpPr>
          <p:cNvPr id="5" name="Footer Placeholder 4">
            <a:extLst>
              <a:ext uri="{FF2B5EF4-FFF2-40B4-BE49-F238E27FC236}">
                <a16:creationId xmlns:a16="http://schemas.microsoft.com/office/drawing/2014/main" id="{BFE3F5C5-ED4D-E322-2AF6-F166C684C082}"/>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C3C27666-6814-D528-A7CD-540241E7CA1E}"/>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32" name="Rectangle 8">
            <a:extLst>
              <a:ext uri="{FF2B5EF4-FFF2-40B4-BE49-F238E27FC236}">
                <a16:creationId xmlns:a16="http://schemas.microsoft.com/office/drawing/2014/main" id="{75F1C151-830E-3940-1AE4-FB8D2BD625B9}"/>
              </a:ext>
              <a:ext uri="{C183D7F6-B498-43B3-948B-1728B52AA6E4}">
                <adec:decorative xmlns:adec="http://schemas.microsoft.com/office/drawing/2017/decorative" val="1"/>
              </a:ext>
            </a:extLst>
          </p:cNvPr>
          <p:cNvSpPr/>
          <p:nvPr userDrawn="1"/>
        </p:nvSpPr>
        <p:spPr>
          <a:xfrm rot="5400000">
            <a:off x="1183663"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Rectangle 9">
            <a:extLst>
              <a:ext uri="{FF2B5EF4-FFF2-40B4-BE49-F238E27FC236}">
                <a16:creationId xmlns:a16="http://schemas.microsoft.com/office/drawing/2014/main" id="{219F9CAC-9EAC-C1A6-0F7E-3F8E87DFD824}"/>
              </a:ext>
              <a:ext uri="{C183D7F6-B498-43B3-948B-1728B52AA6E4}">
                <adec:decorative xmlns:adec="http://schemas.microsoft.com/office/drawing/2017/decorative" val="1"/>
              </a:ext>
            </a:extLst>
          </p:cNvPr>
          <p:cNvSpPr/>
          <p:nvPr userDrawn="1"/>
        </p:nvSpPr>
        <p:spPr>
          <a:xfrm rot="5400000">
            <a:off x="104574" y="-104573"/>
            <a:ext cx="274322" cy="48347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 name="Rectangle 6">
            <a:extLst>
              <a:ext uri="{FF2B5EF4-FFF2-40B4-BE49-F238E27FC236}">
                <a16:creationId xmlns:a16="http://schemas.microsoft.com/office/drawing/2014/main" id="{1173937D-CDC9-73E6-6B3E-2447EC17AC90}"/>
              </a:ext>
              <a:ext uri="{C183D7F6-B498-43B3-948B-1728B52AA6E4}">
                <adec:decorative xmlns:adec="http://schemas.microsoft.com/office/drawing/2017/decorative" val="1"/>
              </a:ext>
            </a:extLst>
          </p:cNvPr>
          <p:cNvSpPr/>
          <p:nvPr userDrawn="1"/>
        </p:nvSpPr>
        <p:spPr>
          <a:xfrm rot="10800000">
            <a:off x="9937750" y="1"/>
            <a:ext cx="2254248" cy="369499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2" name="Freeform: Shape 59">
            <a:extLst>
              <a:ext uri="{FF2B5EF4-FFF2-40B4-BE49-F238E27FC236}">
                <a16:creationId xmlns:a16="http://schemas.microsoft.com/office/drawing/2014/main" id="{CBC384E9-DFB8-C4B8-FD41-571F33CD64EF}"/>
              </a:ext>
              <a:ext uri="{C183D7F6-B498-43B3-948B-1728B52AA6E4}">
                <adec:decorative xmlns:adec="http://schemas.microsoft.com/office/drawing/2017/decorative" val="1"/>
              </a:ext>
            </a:extLst>
          </p:cNvPr>
          <p:cNvSpPr/>
          <p:nvPr userDrawn="1"/>
        </p:nvSpPr>
        <p:spPr>
          <a:xfrm>
            <a:off x="9937750" y="-2"/>
            <a:ext cx="2254250" cy="369651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Tree>
    <p:extLst>
      <p:ext uri="{BB962C8B-B14F-4D97-AF65-F5344CB8AC3E}">
        <p14:creationId xmlns:p14="http://schemas.microsoft.com/office/powerpoint/2010/main" val="425274596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hasCustomPrompt="1"/>
          </p:nvPr>
        </p:nvSpPr>
        <p:spPr>
          <a:xfrm>
            <a:off x="844000" y="1109587"/>
            <a:ext cx="4145582" cy="4638825"/>
          </a:xfrm>
        </p:spPr>
        <p:txBody>
          <a:bodyPr anchor="t">
            <a:noAutofit/>
          </a:bodyPr>
          <a:lstStyle>
            <a:lvl1pPr>
              <a:defRPr sz="3600"/>
            </a:lvl1pPr>
          </a:lstStyle>
          <a:p>
            <a:r>
              <a:rPr lang="en-US"/>
              <a:t>Click to edit Master title style</a:t>
            </a:r>
          </a:p>
        </p:txBody>
      </p:sp>
      <p:sp>
        <p:nvSpPr>
          <p:cNvPr id="11" name="Content Placeholder 2">
            <a:extLst>
              <a:ext uri="{FF2B5EF4-FFF2-40B4-BE49-F238E27FC236}">
                <a16:creationId xmlns:a16="http://schemas.microsoft.com/office/drawing/2014/main" id="{EAF18FE0-442F-6AE0-4A34-0A68895F343D}"/>
              </a:ext>
            </a:extLst>
          </p:cNvPr>
          <p:cNvSpPr>
            <a:spLocks noGrp="1"/>
          </p:cNvSpPr>
          <p:nvPr>
            <p:ph idx="1"/>
          </p:nvPr>
        </p:nvSpPr>
        <p:spPr>
          <a:xfrm>
            <a:off x="5237018" y="1109587"/>
            <a:ext cx="6077527" cy="4638825"/>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ADC0C90B-196D-619B-00AC-36C5F6C0B5ED}"/>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7" name="Footer Placeholder 4">
            <a:extLst>
              <a:ext uri="{FF2B5EF4-FFF2-40B4-BE49-F238E27FC236}">
                <a16:creationId xmlns:a16="http://schemas.microsoft.com/office/drawing/2014/main" id="{264F9FBE-A6F5-09E6-684B-233C0D23F1D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8451D253-EA22-2614-2FD1-DC0FEB26EE88}"/>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4" name="Rectangle 6">
            <a:extLst>
              <a:ext uri="{FF2B5EF4-FFF2-40B4-BE49-F238E27FC236}">
                <a16:creationId xmlns:a16="http://schemas.microsoft.com/office/drawing/2014/main" id="{146832F4-CE37-2BF9-DDF5-11B7ABE0B948}"/>
              </a:ext>
              <a:ext uri="{C183D7F6-B498-43B3-948B-1728B52AA6E4}">
                <adec:decorative xmlns:adec="http://schemas.microsoft.com/office/drawing/2017/decorative" val="1"/>
              </a:ext>
            </a:extLst>
          </p:cNvPr>
          <p:cNvSpPr/>
          <p:nvPr userDrawn="1"/>
        </p:nvSpPr>
        <p:spPr>
          <a:xfrm flipH="1" flipV="1">
            <a:off x="394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Shape 59">
            <a:extLst>
              <a:ext uri="{FF2B5EF4-FFF2-40B4-BE49-F238E27FC236}">
                <a16:creationId xmlns:a16="http://schemas.microsoft.com/office/drawing/2014/main" id="{7DBA236D-4EBB-E514-DF68-7891C120ADE6}"/>
              </a:ext>
              <a:ext uri="{C183D7F6-B498-43B3-948B-1728B52AA6E4}">
                <adec:decorative xmlns:adec="http://schemas.microsoft.com/office/drawing/2017/decorative" val="1"/>
              </a:ext>
            </a:extLst>
          </p:cNvPr>
          <p:cNvSpPr/>
          <p:nvPr userDrawn="1"/>
        </p:nvSpPr>
        <p:spPr>
          <a:xfrm rot="16200000" flipH="1" flipV="1">
            <a:off x="-229131" y="237025"/>
            <a:ext cx="1066800" cy="592750"/>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6" name="Rectangle 9">
            <a:extLst>
              <a:ext uri="{FF2B5EF4-FFF2-40B4-BE49-F238E27FC236}">
                <a16:creationId xmlns:a16="http://schemas.microsoft.com/office/drawing/2014/main" id="{5A191311-3AF4-ADF9-7C92-3ED08ED5EAC6}"/>
              </a:ext>
              <a:ext uri="{C183D7F6-B498-43B3-948B-1728B52AA6E4}">
                <adec:decorative xmlns:adec="http://schemas.microsoft.com/office/drawing/2017/decorative" val="1"/>
              </a:ext>
            </a:extLst>
          </p:cNvPr>
          <p:cNvSpPr/>
          <p:nvPr userDrawn="1"/>
        </p:nvSpPr>
        <p:spPr>
          <a:xfrm flipH="1" flipV="1">
            <a:off x="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8">
            <a:extLst>
              <a:ext uri="{FF2B5EF4-FFF2-40B4-BE49-F238E27FC236}">
                <a16:creationId xmlns:a16="http://schemas.microsoft.com/office/drawing/2014/main" id="{ED7C5B45-BE42-B3FC-6515-F1F37CCC2B21}"/>
              </a:ext>
              <a:ext uri="{C183D7F6-B498-43B3-948B-1728B52AA6E4}">
                <adec:decorative xmlns:adec="http://schemas.microsoft.com/office/drawing/2017/decorative" val="1"/>
              </a:ext>
            </a:extLst>
          </p:cNvPr>
          <p:cNvSpPr/>
          <p:nvPr userDrawn="1"/>
        </p:nvSpPr>
        <p:spPr>
          <a:xfrm flipH="1" flipV="1">
            <a:off x="197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47383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4000" y="877456"/>
            <a:ext cx="4142232" cy="4940661"/>
          </a:xfrm>
        </p:spPr>
        <p:txBody>
          <a:bodyPr anchor="ctr">
            <a:noAutofit/>
          </a:bodyPr>
          <a:lstStyle>
            <a:lvl1pPr>
              <a:defRPr sz="3600"/>
            </a:lvl1pPr>
          </a:lstStyle>
          <a:p>
            <a:r>
              <a:rPr lang="en-US"/>
              <a:t>Click to edit Master title style</a:t>
            </a:r>
          </a:p>
        </p:txBody>
      </p:sp>
      <p:sp>
        <p:nvSpPr>
          <p:cNvPr id="7" name="Content Placeholder 2">
            <a:extLst>
              <a:ext uri="{FF2B5EF4-FFF2-40B4-BE49-F238E27FC236}">
                <a16:creationId xmlns:a16="http://schemas.microsoft.com/office/drawing/2014/main" id="{34DD1C0B-8CAB-7B69-0068-FA66F2AC06B9}"/>
              </a:ext>
            </a:extLst>
          </p:cNvPr>
          <p:cNvSpPr>
            <a:spLocks noGrp="1"/>
          </p:cNvSpPr>
          <p:nvPr>
            <p:ph idx="1"/>
          </p:nvPr>
        </p:nvSpPr>
        <p:spPr>
          <a:xfrm>
            <a:off x="5237018" y="874923"/>
            <a:ext cx="6077527" cy="4940661"/>
          </a:xfrm>
        </p:spPr>
        <p:txBody>
          <a:bodyPr anchor="ct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0C4E1284-6ADD-36BA-D939-FD3B6B69F280}"/>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12" name="Footer Placeholder 4">
            <a:extLst>
              <a:ext uri="{FF2B5EF4-FFF2-40B4-BE49-F238E27FC236}">
                <a16:creationId xmlns:a16="http://schemas.microsoft.com/office/drawing/2014/main" id="{7EEB4352-9E14-63F9-D5BD-0659C3CCD184}"/>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11" name="Slide Number Placeholder 5">
            <a:extLst>
              <a:ext uri="{FF2B5EF4-FFF2-40B4-BE49-F238E27FC236}">
                <a16:creationId xmlns:a16="http://schemas.microsoft.com/office/drawing/2014/main" id="{E9A0B020-52CF-C931-68F6-A67EAB1128BE}"/>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4" name="Freeform: Shape 16">
            <a:extLst>
              <a:ext uri="{FF2B5EF4-FFF2-40B4-BE49-F238E27FC236}">
                <a16:creationId xmlns:a16="http://schemas.microsoft.com/office/drawing/2014/main" id="{274252EB-C02E-C37B-E2A2-ABBFED742741}"/>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Freeform: Shape 17">
            <a:extLst>
              <a:ext uri="{FF2B5EF4-FFF2-40B4-BE49-F238E27FC236}">
                <a16:creationId xmlns:a16="http://schemas.microsoft.com/office/drawing/2014/main" id="{66E27A39-E979-7436-99F0-9EE45FC8905E}"/>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Freeform: Shape 19">
            <a:extLst>
              <a:ext uri="{FF2B5EF4-FFF2-40B4-BE49-F238E27FC236}">
                <a16:creationId xmlns:a16="http://schemas.microsoft.com/office/drawing/2014/main" id="{ACA57297-62CA-9D0A-0CFD-396A7514D3A7}"/>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8">
            <a:extLst>
              <a:ext uri="{FF2B5EF4-FFF2-40B4-BE49-F238E27FC236}">
                <a16:creationId xmlns:a16="http://schemas.microsoft.com/office/drawing/2014/main" id="{389D975E-EBA4-68ED-C38F-B40A2C9DC6E2}"/>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607788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4000" y="831919"/>
            <a:ext cx="3494314" cy="5194161"/>
          </a:xfrm>
        </p:spPr>
        <p:txBody>
          <a:bodyPr anchor="b">
            <a:noAutofit/>
          </a:bodyPr>
          <a:lstStyle>
            <a:lvl1pPr>
              <a:defRPr sz="3600"/>
            </a:lvl1pPr>
          </a:lstStyle>
          <a:p>
            <a:r>
              <a:rPr lang="en-US"/>
              <a:t>Click to edit Master title style</a:t>
            </a:r>
          </a:p>
        </p:txBody>
      </p:sp>
      <p:sp>
        <p:nvSpPr>
          <p:cNvPr id="6" name="Content Placeholder 2">
            <a:extLst>
              <a:ext uri="{FF2B5EF4-FFF2-40B4-BE49-F238E27FC236}">
                <a16:creationId xmlns:a16="http://schemas.microsoft.com/office/drawing/2014/main" id="{CA46B297-C880-6157-3B17-0BC02453DF43}"/>
              </a:ext>
            </a:extLst>
          </p:cNvPr>
          <p:cNvSpPr>
            <a:spLocks noGrp="1"/>
          </p:cNvSpPr>
          <p:nvPr>
            <p:ph idx="1"/>
          </p:nvPr>
        </p:nvSpPr>
        <p:spPr>
          <a:xfrm>
            <a:off x="4572000" y="831919"/>
            <a:ext cx="6742545" cy="5194161"/>
          </a:xfrm>
        </p:spPr>
        <p:txBody>
          <a:bodyPr anchor="b">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0EECDA90-A26B-C002-52AC-C255703344E7}"/>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5" name="Footer Placeholder 4">
            <a:extLst>
              <a:ext uri="{FF2B5EF4-FFF2-40B4-BE49-F238E27FC236}">
                <a16:creationId xmlns:a16="http://schemas.microsoft.com/office/drawing/2014/main" id="{8C97998B-12FC-4418-98A3-E280DFBA8A28}"/>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1B562A23-051B-C681-23C4-7436AC39641B}"/>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59">
            <a:extLst>
              <a:ext uri="{FF2B5EF4-FFF2-40B4-BE49-F238E27FC236}">
                <a16:creationId xmlns:a16="http://schemas.microsoft.com/office/drawing/2014/main" id="{9702558A-53E4-8EAB-6E0F-09871DB4F6CB}"/>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7" name="Rectangle 9">
            <a:extLst>
              <a:ext uri="{FF2B5EF4-FFF2-40B4-BE49-F238E27FC236}">
                <a16:creationId xmlns:a16="http://schemas.microsoft.com/office/drawing/2014/main" id="{4D9D4F1C-0061-C3CC-D460-24FDA6B88E35}"/>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1">
            <a:extLst>
              <a:ext uri="{FF2B5EF4-FFF2-40B4-BE49-F238E27FC236}">
                <a16:creationId xmlns:a16="http://schemas.microsoft.com/office/drawing/2014/main" id="{BE74AEB5-27F7-D3F7-353D-F0C293E28AF4}"/>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Shape 59">
            <a:extLst>
              <a:ext uri="{FF2B5EF4-FFF2-40B4-BE49-F238E27FC236}">
                <a16:creationId xmlns:a16="http://schemas.microsoft.com/office/drawing/2014/main" id="{038BAB3B-0C8B-44FB-985D-D01959AF8B02}"/>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481064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30" name="Rectangle 6">
            <a:extLst>
              <a:ext uri="{FF2B5EF4-FFF2-40B4-BE49-F238E27FC236}">
                <a16:creationId xmlns:a16="http://schemas.microsoft.com/office/drawing/2014/main" id="{F32ACEC3-9042-9CA8-6E03-E51EC9B00D90}"/>
              </a:ext>
              <a:ext uri="{C183D7F6-B498-43B3-948B-1728B52AA6E4}">
                <adec:decorative xmlns:adec="http://schemas.microsoft.com/office/drawing/2017/decorative" val="1"/>
              </a:ext>
            </a:extLst>
          </p:cNvPr>
          <p:cNvSpPr/>
          <p:nvPr userDrawn="1"/>
        </p:nvSpPr>
        <p:spPr>
          <a:xfrm rot="5400000">
            <a:off x="3066943" y="3479693"/>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6" name="Freeform: Shape 59">
            <a:extLst>
              <a:ext uri="{FF2B5EF4-FFF2-40B4-BE49-F238E27FC236}">
                <a16:creationId xmlns:a16="http://schemas.microsoft.com/office/drawing/2014/main" id="{C406346C-7029-3258-5052-CEF732EAE233}"/>
              </a:ext>
              <a:ext uri="{C183D7F6-B498-43B3-948B-1728B52AA6E4}">
                <adec:decorative xmlns:adec="http://schemas.microsoft.com/office/drawing/2017/decorative" val="1"/>
              </a:ext>
            </a:extLst>
          </p:cNvPr>
          <p:cNvSpPr/>
          <p:nvPr userDrawn="1"/>
        </p:nvSpPr>
        <p:spPr>
          <a:xfrm rot="5400000" flipV="1">
            <a:off x="72519" y="6473316"/>
            <a:ext cx="312166" cy="45720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2" name="Rectangle 6">
            <a:extLst>
              <a:ext uri="{FF2B5EF4-FFF2-40B4-BE49-F238E27FC236}">
                <a16:creationId xmlns:a16="http://schemas.microsoft.com/office/drawing/2014/main" id="{1525127B-EAD0-C6C2-5539-A82B684A5CE6}"/>
              </a:ext>
              <a:ext uri="{C183D7F6-B498-43B3-948B-1728B52AA6E4}">
                <adec:decorative xmlns:adec="http://schemas.microsoft.com/office/drawing/2017/decorative" val="1"/>
              </a:ext>
            </a:extLst>
          </p:cNvPr>
          <p:cNvSpPr/>
          <p:nvPr userDrawn="1"/>
        </p:nvSpPr>
        <p:spPr>
          <a:xfrm rot="5400000">
            <a:off x="8416414" y="4574671"/>
            <a:ext cx="312166" cy="4254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3" name="Rectangle 6">
            <a:extLst>
              <a:ext uri="{FF2B5EF4-FFF2-40B4-BE49-F238E27FC236}">
                <a16:creationId xmlns:a16="http://schemas.microsoft.com/office/drawing/2014/main" id="{0AD2D883-EB46-4708-231E-8E06FFCC0CD2}"/>
              </a:ext>
              <a:ext uri="{C183D7F6-B498-43B3-948B-1728B52AA6E4}">
                <adec:decorative xmlns:adec="http://schemas.microsoft.com/office/drawing/2017/decorative" val="1"/>
              </a:ext>
            </a:extLst>
          </p:cNvPr>
          <p:cNvSpPr/>
          <p:nvPr userDrawn="1"/>
        </p:nvSpPr>
        <p:spPr>
          <a:xfrm rot="5400000">
            <a:off x="11290193" y="5956192"/>
            <a:ext cx="311360" cy="1492256"/>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1313395" y="886783"/>
            <a:ext cx="9386350" cy="1132258"/>
          </a:xfrm>
        </p:spPr>
        <p:txBody>
          <a:bodyPr anchor="ctr">
            <a:noAutofit/>
          </a:bodyPr>
          <a:lstStyle>
            <a:lvl1pPr algn="ct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C251700B-05FA-57C3-2F6D-E68122FE6B91}"/>
              </a:ext>
            </a:extLst>
          </p:cNvPr>
          <p:cNvSpPr>
            <a:spLocks noGrp="1"/>
          </p:cNvSpPr>
          <p:nvPr>
            <p:ph idx="1"/>
          </p:nvPr>
        </p:nvSpPr>
        <p:spPr>
          <a:xfrm>
            <a:off x="1313396" y="2698032"/>
            <a:ext cx="4459331"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659150" y="2698032"/>
            <a:ext cx="4040595" cy="2957429"/>
          </a:xfrm>
        </p:spPr>
        <p:txBody>
          <a:bodyPr/>
          <a:lstStyle/>
          <a:p>
            <a:endParaRPr lang="en-US"/>
          </a:p>
        </p:txBody>
      </p:sp>
      <p:sp>
        <p:nvSpPr>
          <p:cNvPr id="12" name="Date Placeholder 3">
            <a:extLst>
              <a:ext uri="{FF2B5EF4-FFF2-40B4-BE49-F238E27FC236}">
                <a16:creationId xmlns:a16="http://schemas.microsoft.com/office/drawing/2014/main" id="{DA9F9493-409B-15D0-BE96-3C506B18E000}"/>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10" name="Footer Placeholder 4">
            <a:extLst>
              <a:ext uri="{FF2B5EF4-FFF2-40B4-BE49-F238E27FC236}">
                <a16:creationId xmlns:a16="http://schemas.microsoft.com/office/drawing/2014/main" id="{D1E01870-8427-A77F-33A2-524EAE9E1026}"/>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9" name="Slide Number Placeholder 5">
            <a:extLst>
              <a:ext uri="{FF2B5EF4-FFF2-40B4-BE49-F238E27FC236}">
                <a16:creationId xmlns:a16="http://schemas.microsoft.com/office/drawing/2014/main" id="{40307E41-6967-98D0-2B22-C44AADD69EA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392514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CE92327-3D7D-91A2-CBCF-20D7848814A2}"/>
              </a:ext>
              <a:ext uri="{C183D7F6-B498-43B3-948B-1728B52AA6E4}">
                <adec:decorative xmlns:adec="http://schemas.microsoft.com/office/drawing/2017/decorative" val="1"/>
              </a:ext>
            </a:extLst>
          </p:cNvPr>
          <p:cNvSpPr/>
          <p:nvPr userDrawn="1"/>
        </p:nvSpPr>
        <p:spPr>
          <a:xfrm rot="5400000">
            <a:off x="766930" y="5779705"/>
            <a:ext cx="311361" cy="18452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0" name="Title 1">
            <a:extLst>
              <a:ext uri="{FF2B5EF4-FFF2-40B4-BE49-F238E27FC236}">
                <a16:creationId xmlns:a16="http://schemas.microsoft.com/office/drawing/2014/main" id="{5611E7B7-7FBD-C6BE-4220-4A9AFC269A33}"/>
              </a:ext>
            </a:extLst>
          </p:cNvPr>
          <p:cNvSpPr>
            <a:spLocks noGrp="1"/>
          </p:cNvSpPr>
          <p:nvPr>
            <p:ph type="title" hasCustomPrompt="1"/>
          </p:nvPr>
        </p:nvSpPr>
        <p:spPr>
          <a:xfrm>
            <a:off x="1313394" y="886783"/>
            <a:ext cx="9386351" cy="1132258"/>
          </a:xfrm>
        </p:spPr>
        <p:txBody>
          <a:bodyPr anchor="ctr">
            <a:noAutofit/>
          </a:bodyPr>
          <a:lstStyle>
            <a:lvl1pPr algn="ctr">
              <a:defRPr sz="3600"/>
            </a:lvl1pPr>
          </a:lstStyle>
          <a:p>
            <a:r>
              <a:rPr lang="en-US"/>
              <a:t>Click to edit Master title style</a:t>
            </a:r>
          </a:p>
        </p:txBody>
      </p:sp>
      <p:sp>
        <p:nvSpPr>
          <p:cNvPr id="31" name="Picture Placeholder 10">
            <a:extLst>
              <a:ext uri="{FF2B5EF4-FFF2-40B4-BE49-F238E27FC236}">
                <a16:creationId xmlns:a16="http://schemas.microsoft.com/office/drawing/2014/main" id="{694C599F-AFDE-9701-5E41-913EF170A2AF}"/>
              </a:ext>
            </a:extLst>
          </p:cNvPr>
          <p:cNvSpPr>
            <a:spLocks noGrp="1"/>
          </p:cNvSpPr>
          <p:nvPr>
            <p:ph type="pic" sz="quarter" idx="13"/>
          </p:nvPr>
        </p:nvSpPr>
        <p:spPr>
          <a:xfrm>
            <a:off x="1314096" y="2698032"/>
            <a:ext cx="4040595" cy="2957429"/>
          </a:xfrm>
        </p:spPr>
        <p:txBody>
          <a:bodyPr/>
          <a:lstStyle/>
          <a:p>
            <a:endParaRPr lang="en-US"/>
          </a:p>
        </p:txBody>
      </p:sp>
      <p:sp>
        <p:nvSpPr>
          <p:cNvPr id="3" name="Content Placeholder 2">
            <a:extLst>
              <a:ext uri="{FF2B5EF4-FFF2-40B4-BE49-F238E27FC236}">
                <a16:creationId xmlns:a16="http://schemas.microsoft.com/office/drawing/2014/main" id="{DADA4ECD-4494-EA14-631D-9D60BF413E7F}"/>
              </a:ext>
            </a:extLst>
          </p:cNvPr>
          <p:cNvSpPr>
            <a:spLocks noGrp="1"/>
          </p:cNvSpPr>
          <p:nvPr>
            <p:ph idx="1"/>
          </p:nvPr>
        </p:nvSpPr>
        <p:spPr>
          <a:xfrm>
            <a:off x="6240414" y="2698032"/>
            <a:ext cx="4459331"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Date Placeholder 3">
            <a:extLst>
              <a:ext uri="{FF2B5EF4-FFF2-40B4-BE49-F238E27FC236}">
                <a16:creationId xmlns:a16="http://schemas.microsoft.com/office/drawing/2014/main" id="{6979BA07-7690-B8B0-F566-619EBF2C6D42}"/>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23" name="Footer Placeholder 4">
            <a:extLst>
              <a:ext uri="{FF2B5EF4-FFF2-40B4-BE49-F238E27FC236}">
                <a16:creationId xmlns:a16="http://schemas.microsoft.com/office/drawing/2014/main" id="{3B42A884-4919-DB12-4A6A-A0629C84BF87}"/>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2" name="Slide Number Placeholder 5">
            <a:extLst>
              <a:ext uri="{FF2B5EF4-FFF2-40B4-BE49-F238E27FC236}">
                <a16:creationId xmlns:a16="http://schemas.microsoft.com/office/drawing/2014/main" id="{30A143ED-F5E5-1F8B-C749-6CB144228E0A}"/>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 name="Rectangle 8">
            <a:extLst>
              <a:ext uri="{FF2B5EF4-FFF2-40B4-BE49-F238E27FC236}">
                <a16:creationId xmlns:a16="http://schemas.microsoft.com/office/drawing/2014/main" id="{72328280-7591-87BA-48BC-57154E8F9200}"/>
              </a:ext>
              <a:ext uri="{C183D7F6-B498-43B3-948B-1728B52AA6E4}">
                <adec:decorative xmlns:adec="http://schemas.microsoft.com/office/drawing/2017/decorative" val="1"/>
              </a:ext>
            </a:extLst>
          </p:cNvPr>
          <p:cNvSpPr/>
          <p:nvPr userDrawn="1"/>
        </p:nvSpPr>
        <p:spPr>
          <a:xfrm rot="16200000" flipH="1">
            <a:off x="10715814" y="-681672"/>
            <a:ext cx="311360"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9">
            <a:extLst>
              <a:ext uri="{FF2B5EF4-FFF2-40B4-BE49-F238E27FC236}">
                <a16:creationId xmlns:a16="http://schemas.microsoft.com/office/drawing/2014/main" id="{7E2E09B4-079D-3AC2-569B-351AC77F305D}"/>
              </a:ext>
              <a:ext uri="{C183D7F6-B498-43B3-948B-1728B52AA6E4}">
                <adec:decorative xmlns:adec="http://schemas.microsoft.com/office/drawing/2017/decorative" val="1"/>
              </a:ext>
            </a:extLst>
          </p:cNvPr>
          <p:cNvSpPr/>
          <p:nvPr userDrawn="1"/>
        </p:nvSpPr>
        <p:spPr>
          <a:xfrm rot="16200000" flipH="1">
            <a:off x="11795962" y="-84996"/>
            <a:ext cx="311359"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1978662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67A2B41B-7B73-7F7C-BDE4-B64E367EFCF6}"/>
              </a:ext>
              <a:ext uri="{C183D7F6-B498-43B3-948B-1728B52AA6E4}">
                <adec:decorative xmlns:adec="http://schemas.microsoft.com/office/drawing/2017/decorative" val="1"/>
              </a:ext>
            </a:extLst>
          </p:cNvPr>
          <p:cNvSpPr/>
          <p:nvPr userDrawn="1"/>
        </p:nvSpPr>
        <p:spPr>
          <a:xfrm rot="5400000">
            <a:off x="3066943" y="3479693"/>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 name="Freeform: Shape 59">
            <a:extLst>
              <a:ext uri="{FF2B5EF4-FFF2-40B4-BE49-F238E27FC236}">
                <a16:creationId xmlns:a16="http://schemas.microsoft.com/office/drawing/2014/main" id="{ECD5DF8A-9681-079A-0E04-84852AD0BEB5}"/>
              </a:ext>
              <a:ext uri="{C183D7F6-B498-43B3-948B-1728B52AA6E4}">
                <adec:decorative xmlns:adec="http://schemas.microsoft.com/office/drawing/2017/decorative" val="1"/>
              </a:ext>
            </a:extLst>
          </p:cNvPr>
          <p:cNvSpPr/>
          <p:nvPr userDrawn="1"/>
        </p:nvSpPr>
        <p:spPr>
          <a:xfrm rot="5400000" flipV="1">
            <a:off x="72519" y="6473316"/>
            <a:ext cx="312166" cy="45720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4" name="Rectangle 6">
            <a:extLst>
              <a:ext uri="{FF2B5EF4-FFF2-40B4-BE49-F238E27FC236}">
                <a16:creationId xmlns:a16="http://schemas.microsoft.com/office/drawing/2014/main" id="{826C698D-FB25-B1C4-B155-8945F7603371}"/>
              </a:ext>
              <a:ext uri="{C183D7F6-B498-43B3-948B-1728B52AA6E4}">
                <adec:decorative xmlns:adec="http://schemas.microsoft.com/office/drawing/2017/decorative" val="1"/>
              </a:ext>
            </a:extLst>
          </p:cNvPr>
          <p:cNvSpPr/>
          <p:nvPr userDrawn="1"/>
        </p:nvSpPr>
        <p:spPr>
          <a:xfrm rot="5400000">
            <a:off x="8416414" y="4574671"/>
            <a:ext cx="312166" cy="4254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5" name="Rectangle 6">
            <a:extLst>
              <a:ext uri="{FF2B5EF4-FFF2-40B4-BE49-F238E27FC236}">
                <a16:creationId xmlns:a16="http://schemas.microsoft.com/office/drawing/2014/main" id="{0DCB0DA2-1A73-EDEF-65E1-746EFDD23CDF}"/>
              </a:ext>
              <a:ext uri="{C183D7F6-B498-43B3-948B-1728B52AA6E4}">
                <adec:decorative xmlns:adec="http://schemas.microsoft.com/office/drawing/2017/decorative" val="1"/>
              </a:ext>
            </a:extLst>
          </p:cNvPr>
          <p:cNvSpPr/>
          <p:nvPr userDrawn="1"/>
        </p:nvSpPr>
        <p:spPr>
          <a:xfrm rot="5400000">
            <a:off x="11290193" y="5956192"/>
            <a:ext cx="311360" cy="1492256"/>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3" name="Title 1">
            <a:extLst>
              <a:ext uri="{FF2B5EF4-FFF2-40B4-BE49-F238E27FC236}">
                <a16:creationId xmlns:a16="http://schemas.microsoft.com/office/drawing/2014/main" id="{49BD555F-4F6F-4781-E21D-653B8734556A}"/>
              </a:ext>
            </a:extLst>
          </p:cNvPr>
          <p:cNvSpPr>
            <a:spLocks noGrp="1"/>
          </p:cNvSpPr>
          <p:nvPr>
            <p:ph type="title" hasCustomPrompt="1"/>
          </p:nvPr>
        </p:nvSpPr>
        <p:spPr>
          <a:xfrm>
            <a:off x="844000" y="886783"/>
            <a:ext cx="10504000" cy="1132258"/>
          </a:xfrm>
        </p:spPr>
        <p:txBody>
          <a:bodyPr anchor="ctr">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4001" y="2187607"/>
            <a:ext cx="10504000" cy="1823347"/>
          </a:xfrm>
        </p:spPr>
        <p:txBody>
          <a:bodyPr/>
          <a:lstStyle/>
          <a:p>
            <a:endParaRPr lang="en-US"/>
          </a:p>
        </p:txBody>
      </p:sp>
      <p:sp>
        <p:nvSpPr>
          <p:cNvPr id="3" name="Content Placeholder 2">
            <a:extLst>
              <a:ext uri="{FF2B5EF4-FFF2-40B4-BE49-F238E27FC236}">
                <a16:creationId xmlns:a16="http://schemas.microsoft.com/office/drawing/2014/main" id="{F58B0601-C34C-BDF8-8583-9991A91F8EF6}"/>
              </a:ext>
            </a:extLst>
          </p:cNvPr>
          <p:cNvSpPr>
            <a:spLocks noGrp="1"/>
          </p:cNvSpPr>
          <p:nvPr>
            <p:ph idx="1"/>
          </p:nvPr>
        </p:nvSpPr>
        <p:spPr>
          <a:xfrm>
            <a:off x="844000" y="4202973"/>
            <a:ext cx="10504000" cy="1498668"/>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65F96EBD-A9C3-5CC5-2542-574F1140282D}"/>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5/1/2025</a:t>
            </a:fld>
            <a:endParaRPr lang="en-US"/>
          </a:p>
        </p:txBody>
      </p:sp>
      <p:sp>
        <p:nvSpPr>
          <p:cNvPr id="7" name="Footer Placeholder 4">
            <a:extLst>
              <a:ext uri="{FF2B5EF4-FFF2-40B4-BE49-F238E27FC236}">
                <a16:creationId xmlns:a16="http://schemas.microsoft.com/office/drawing/2014/main" id="{0D8FB8D1-F05B-FD90-FBC8-67149E0FAF70}"/>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06EE84F2-1BC7-D2C7-0CEC-215889190C4D}"/>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895295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hoto 4">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AB4555F-BCE5-B734-1A0A-7B68F143CD87}"/>
              </a:ext>
            </a:extLst>
          </p:cNvPr>
          <p:cNvSpPr>
            <a:spLocks noGrp="1"/>
          </p:cNvSpPr>
          <p:nvPr>
            <p:ph type="title" hasCustomPrompt="1"/>
          </p:nvPr>
        </p:nvSpPr>
        <p:spPr>
          <a:xfrm>
            <a:off x="1313394" y="886783"/>
            <a:ext cx="9386350" cy="1132258"/>
          </a:xfrm>
        </p:spPr>
        <p:txBody>
          <a:bodyPr anchor="ctr">
            <a:noAutofit/>
          </a:bodyPr>
          <a:lstStyle>
            <a:lvl1pPr algn="ctr">
              <a:defRPr sz="3600"/>
            </a:lvl1pPr>
          </a:lstStyle>
          <a:p>
            <a:r>
              <a:rPr lang="en-US"/>
              <a:t>Click to edit Master title style</a:t>
            </a:r>
          </a:p>
        </p:txBody>
      </p:sp>
      <p:sp>
        <p:nvSpPr>
          <p:cNvPr id="2" name="Content Placeholder 2">
            <a:extLst>
              <a:ext uri="{FF2B5EF4-FFF2-40B4-BE49-F238E27FC236}">
                <a16:creationId xmlns:a16="http://schemas.microsoft.com/office/drawing/2014/main" id="{B59458D0-3685-F716-1340-4CA2129FC0A3}"/>
              </a:ext>
            </a:extLst>
          </p:cNvPr>
          <p:cNvSpPr>
            <a:spLocks noGrp="1"/>
          </p:cNvSpPr>
          <p:nvPr>
            <p:ph idx="1"/>
          </p:nvPr>
        </p:nvSpPr>
        <p:spPr>
          <a:xfrm>
            <a:off x="1313396" y="2698032"/>
            <a:ext cx="4782604"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10">
            <a:extLst>
              <a:ext uri="{FF2B5EF4-FFF2-40B4-BE49-F238E27FC236}">
                <a16:creationId xmlns:a16="http://schemas.microsoft.com/office/drawing/2014/main" id="{41874ABC-5130-9579-629F-5CECD6DC2F74}"/>
              </a:ext>
            </a:extLst>
          </p:cNvPr>
          <p:cNvSpPr>
            <a:spLocks noGrp="1"/>
          </p:cNvSpPr>
          <p:nvPr>
            <p:ph type="pic" sz="quarter" idx="13"/>
          </p:nvPr>
        </p:nvSpPr>
        <p:spPr>
          <a:xfrm>
            <a:off x="6659149" y="2698033"/>
            <a:ext cx="4040595" cy="2957428"/>
          </a:xfrm>
        </p:spPr>
        <p:txBody>
          <a:bodyPr/>
          <a:lstStyle/>
          <a:p>
            <a:endParaRPr lang="en-US"/>
          </a:p>
        </p:txBody>
      </p:sp>
      <p:sp>
        <p:nvSpPr>
          <p:cNvPr id="10" name="Date Placeholder 3">
            <a:extLst>
              <a:ext uri="{FF2B5EF4-FFF2-40B4-BE49-F238E27FC236}">
                <a16:creationId xmlns:a16="http://schemas.microsoft.com/office/drawing/2014/main" id="{B5FDF597-FAC1-BC65-1C5C-5C7AA57F1D25}"/>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5/1/2025</a:t>
            </a:fld>
            <a:endParaRPr lang="en-US"/>
          </a:p>
        </p:txBody>
      </p:sp>
      <p:sp>
        <p:nvSpPr>
          <p:cNvPr id="9" name="Footer Placeholder 4">
            <a:extLst>
              <a:ext uri="{FF2B5EF4-FFF2-40B4-BE49-F238E27FC236}">
                <a16:creationId xmlns:a16="http://schemas.microsoft.com/office/drawing/2014/main" id="{68CF5147-075A-42DE-BA84-4D53ACCBC3F9}"/>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A966F281-4FB2-63EB-5F87-0CE9630EA374}"/>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28" name="Rectangle 6">
            <a:extLst>
              <a:ext uri="{FF2B5EF4-FFF2-40B4-BE49-F238E27FC236}">
                <a16:creationId xmlns:a16="http://schemas.microsoft.com/office/drawing/2014/main" id="{FB09EC07-8CA4-4E29-5495-97F9FF909426}"/>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Rectangle 6">
            <a:extLst>
              <a:ext uri="{FF2B5EF4-FFF2-40B4-BE49-F238E27FC236}">
                <a16:creationId xmlns:a16="http://schemas.microsoft.com/office/drawing/2014/main" id="{7907203D-D192-301A-C181-9D4573A85D7A}"/>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0" name="Rectangle 6">
            <a:extLst>
              <a:ext uri="{FF2B5EF4-FFF2-40B4-BE49-F238E27FC236}">
                <a16:creationId xmlns:a16="http://schemas.microsoft.com/office/drawing/2014/main" id="{C631F856-0C45-8546-C095-0C0B6F379299}"/>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1" name="Freeform: Shape 59">
            <a:extLst>
              <a:ext uri="{FF2B5EF4-FFF2-40B4-BE49-F238E27FC236}">
                <a16:creationId xmlns:a16="http://schemas.microsoft.com/office/drawing/2014/main" id="{924F2AA6-5AE1-A2E0-1742-8C4205481A29}"/>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033042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hoto 5">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155CA260-60C6-0862-8D37-67F8B32D7D2F}"/>
              </a:ext>
            </a:extLst>
          </p:cNvPr>
          <p:cNvSpPr>
            <a:spLocks noGrp="1"/>
          </p:cNvSpPr>
          <p:nvPr>
            <p:ph type="title" hasCustomPrompt="1"/>
          </p:nvPr>
        </p:nvSpPr>
        <p:spPr>
          <a:xfrm>
            <a:off x="1313395" y="886783"/>
            <a:ext cx="9386350" cy="1132258"/>
          </a:xfrm>
        </p:spPr>
        <p:txBody>
          <a:bodyPr anchor="ctr">
            <a:noAutofit/>
          </a:bodyPr>
          <a:lstStyle>
            <a:lvl1pPr algn="ct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314095" y="2698032"/>
            <a:ext cx="4040596" cy="2957429"/>
          </a:xfrm>
        </p:spPr>
        <p:txBody>
          <a:bodyPr/>
          <a:lstStyle/>
          <a:p>
            <a:endParaRPr lang="en-US"/>
          </a:p>
        </p:txBody>
      </p:sp>
      <p:sp>
        <p:nvSpPr>
          <p:cNvPr id="3" name="Content Placeholder 2">
            <a:extLst>
              <a:ext uri="{FF2B5EF4-FFF2-40B4-BE49-F238E27FC236}">
                <a16:creationId xmlns:a16="http://schemas.microsoft.com/office/drawing/2014/main" id="{C6D4AD2F-D082-4D53-364B-2AB7F22C4BE2}"/>
              </a:ext>
            </a:extLst>
          </p:cNvPr>
          <p:cNvSpPr>
            <a:spLocks noGrp="1"/>
          </p:cNvSpPr>
          <p:nvPr>
            <p:ph idx="1"/>
          </p:nvPr>
        </p:nvSpPr>
        <p:spPr>
          <a:xfrm>
            <a:off x="6240414" y="2698032"/>
            <a:ext cx="4459331"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3">
            <a:extLst>
              <a:ext uri="{FF2B5EF4-FFF2-40B4-BE49-F238E27FC236}">
                <a16:creationId xmlns:a16="http://schemas.microsoft.com/office/drawing/2014/main" id="{6F3427FD-24F0-2A8C-4797-41345DBC1469}"/>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6" name="Footer Placeholder 4">
            <a:extLst>
              <a:ext uri="{FF2B5EF4-FFF2-40B4-BE49-F238E27FC236}">
                <a16:creationId xmlns:a16="http://schemas.microsoft.com/office/drawing/2014/main" id="{655F9FEB-4B22-C769-CFAF-F6CF37A544D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92E8B32F-8DE7-DA38-22D9-A4AB011E71FE}"/>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3" name="Freeform: Shape 16">
            <a:extLst>
              <a:ext uri="{FF2B5EF4-FFF2-40B4-BE49-F238E27FC236}">
                <a16:creationId xmlns:a16="http://schemas.microsoft.com/office/drawing/2014/main" id="{4FEF3EBE-C792-9A19-4F3A-11F8E85215E3}"/>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Freeform: Shape 17">
            <a:extLst>
              <a:ext uri="{FF2B5EF4-FFF2-40B4-BE49-F238E27FC236}">
                <a16:creationId xmlns:a16="http://schemas.microsoft.com/office/drawing/2014/main" id="{32DD04BE-0EC2-B435-EC39-F70F0B4D4CD8}"/>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Freeform: Shape 19">
            <a:extLst>
              <a:ext uri="{FF2B5EF4-FFF2-40B4-BE49-F238E27FC236}">
                <a16:creationId xmlns:a16="http://schemas.microsoft.com/office/drawing/2014/main" id="{C7346FF1-1F4E-6102-72E8-B661677DE603}"/>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Freeform: Shape 18">
            <a:extLst>
              <a:ext uri="{FF2B5EF4-FFF2-40B4-BE49-F238E27FC236}">
                <a16:creationId xmlns:a16="http://schemas.microsoft.com/office/drawing/2014/main" id="{281C9290-51EF-B467-0F94-917BE4AB6A2E}"/>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237107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hoto 6">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161B8709-B6C6-B6A2-8039-23E2746AC235}"/>
              </a:ext>
            </a:extLst>
          </p:cNvPr>
          <p:cNvSpPr>
            <a:spLocks noGrp="1"/>
          </p:cNvSpPr>
          <p:nvPr>
            <p:ph type="title" hasCustomPrompt="1"/>
          </p:nvPr>
        </p:nvSpPr>
        <p:spPr>
          <a:xfrm>
            <a:off x="1313393" y="886783"/>
            <a:ext cx="9386351" cy="1132258"/>
          </a:xfrm>
        </p:spPr>
        <p:txBody>
          <a:bodyPr anchor="ctr">
            <a:noAutofit/>
          </a:bodyPr>
          <a:lstStyle>
            <a:lvl1pPr algn="ctr">
              <a:defRPr sz="3600"/>
            </a:lvl1pPr>
          </a:lstStyle>
          <a:p>
            <a:r>
              <a:rPr lang="en-US"/>
              <a:t>Click to edit Master title style</a:t>
            </a:r>
          </a:p>
        </p:txBody>
      </p:sp>
      <p:sp>
        <p:nvSpPr>
          <p:cNvPr id="2" name="Content Placeholder 2">
            <a:extLst>
              <a:ext uri="{FF2B5EF4-FFF2-40B4-BE49-F238E27FC236}">
                <a16:creationId xmlns:a16="http://schemas.microsoft.com/office/drawing/2014/main" id="{1CE8CAE3-17FA-FA2A-D6BF-43BBD09B080B}"/>
              </a:ext>
            </a:extLst>
          </p:cNvPr>
          <p:cNvSpPr>
            <a:spLocks noGrp="1"/>
          </p:cNvSpPr>
          <p:nvPr>
            <p:ph idx="1"/>
          </p:nvPr>
        </p:nvSpPr>
        <p:spPr>
          <a:xfrm>
            <a:off x="1313396" y="2698032"/>
            <a:ext cx="4782604" cy="295742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10">
            <a:extLst>
              <a:ext uri="{FF2B5EF4-FFF2-40B4-BE49-F238E27FC236}">
                <a16:creationId xmlns:a16="http://schemas.microsoft.com/office/drawing/2014/main" id="{BCF6BC28-50F8-F181-0051-83FAF05643A3}"/>
              </a:ext>
            </a:extLst>
          </p:cNvPr>
          <p:cNvSpPr>
            <a:spLocks noGrp="1"/>
          </p:cNvSpPr>
          <p:nvPr>
            <p:ph type="pic" sz="quarter" idx="13"/>
          </p:nvPr>
        </p:nvSpPr>
        <p:spPr>
          <a:xfrm>
            <a:off x="6659150" y="2698032"/>
            <a:ext cx="4040595" cy="2957429"/>
          </a:xfrm>
        </p:spPr>
        <p:txBody>
          <a:bodyPr/>
          <a:lstStyle/>
          <a:p>
            <a:endParaRPr lang="en-US"/>
          </a:p>
        </p:txBody>
      </p:sp>
      <p:sp>
        <p:nvSpPr>
          <p:cNvPr id="7" name="Date Placeholder 3">
            <a:extLst>
              <a:ext uri="{FF2B5EF4-FFF2-40B4-BE49-F238E27FC236}">
                <a16:creationId xmlns:a16="http://schemas.microsoft.com/office/drawing/2014/main" id="{44269C55-855F-A8C7-5284-8ADFEC54A30C}"/>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6" name="Footer Placeholder 4">
            <a:extLst>
              <a:ext uri="{FF2B5EF4-FFF2-40B4-BE49-F238E27FC236}">
                <a16:creationId xmlns:a16="http://schemas.microsoft.com/office/drawing/2014/main" id="{A44DC330-9F30-20C2-60AD-2F0AD28715C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67BA67A5-F86C-E56E-2CA5-913F58D09135}"/>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0" name="Rectangle 6">
            <a:extLst>
              <a:ext uri="{FF2B5EF4-FFF2-40B4-BE49-F238E27FC236}">
                <a16:creationId xmlns:a16="http://schemas.microsoft.com/office/drawing/2014/main" id="{1D8A0EC4-4B8F-427F-7E90-7A7BCDFFE6DC}"/>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1" name="Rectangle 6">
            <a:extLst>
              <a:ext uri="{FF2B5EF4-FFF2-40B4-BE49-F238E27FC236}">
                <a16:creationId xmlns:a16="http://schemas.microsoft.com/office/drawing/2014/main" id="{7710114B-0C3A-98B0-CCBD-1242ACA3FC61}"/>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2" name="Rectangle 6">
            <a:extLst>
              <a:ext uri="{FF2B5EF4-FFF2-40B4-BE49-F238E27FC236}">
                <a16:creationId xmlns:a16="http://schemas.microsoft.com/office/drawing/2014/main" id="{0F1B5886-DB08-F251-544B-FA1B14D51C05}"/>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3" name="Freeform: Shape 59">
            <a:extLst>
              <a:ext uri="{FF2B5EF4-FFF2-40B4-BE49-F238E27FC236}">
                <a16:creationId xmlns:a16="http://schemas.microsoft.com/office/drawing/2014/main" id="{0BA04B21-2519-6018-CD0C-897EC7ACF948}"/>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50540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6825064" y="825622"/>
            <a:ext cx="4522936" cy="932688"/>
          </a:xfrm>
        </p:spPr>
        <p:txBody>
          <a:bodyPr anchor="b">
            <a:no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831918"/>
            <a:ext cx="5648242" cy="5194161"/>
          </a:xfrm>
        </p:spPr>
        <p:txBody>
          <a:bodyPr/>
          <a:lstStyle/>
          <a:p>
            <a:endParaRPr lang="en-US"/>
          </a:p>
        </p:txBody>
      </p:sp>
      <p:sp>
        <p:nvSpPr>
          <p:cNvPr id="4" name="Content Placeholder 2">
            <a:extLst>
              <a:ext uri="{FF2B5EF4-FFF2-40B4-BE49-F238E27FC236}">
                <a16:creationId xmlns:a16="http://schemas.microsoft.com/office/drawing/2014/main" id="{6AD37751-87A6-2102-5FE0-13CF0475375A}"/>
              </a:ext>
            </a:extLst>
          </p:cNvPr>
          <p:cNvSpPr>
            <a:spLocks noGrp="1"/>
          </p:cNvSpPr>
          <p:nvPr>
            <p:ph idx="1"/>
          </p:nvPr>
        </p:nvSpPr>
        <p:spPr>
          <a:xfrm>
            <a:off x="6825064" y="2050473"/>
            <a:ext cx="4522936" cy="3952704"/>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057C7EDD-DB32-06EC-F820-BCF6715A2443}"/>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6" name="Footer Placeholder 4">
            <a:extLst>
              <a:ext uri="{FF2B5EF4-FFF2-40B4-BE49-F238E27FC236}">
                <a16:creationId xmlns:a16="http://schemas.microsoft.com/office/drawing/2014/main" id="{EFC55F9D-1F89-7C43-F3C5-6A855F82018F}"/>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53A576E1-43A8-DA10-8404-0BA92AFBA4B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4774B974-C60E-962D-A2BF-A8D91844B471}"/>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38ED7D40-86A1-ABCA-9230-F31126FBD37D}"/>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644CC40D-4D0B-8820-3E77-FF38C10EF70E}"/>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F876AF74-00A8-A58C-C900-156CB37EC352}"/>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00742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24" name="Rectangle 8">
            <a:extLst>
              <a:ext uri="{FF2B5EF4-FFF2-40B4-BE49-F238E27FC236}">
                <a16:creationId xmlns:a16="http://schemas.microsoft.com/office/drawing/2014/main" id="{B97416E4-EDCD-B6B0-871B-59B523934176}"/>
              </a:ext>
              <a:ext uri="{C183D7F6-B498-43B3-948B-1728B52AA6E4}">
                <adec:decorative xmlns:adec="http://schemas.microsoft.com/office/drawing/2017/decorative" val="1"/>
              </a:ext>
            </a:extLst>
          </p:cNvPr>
          <p:cNvSpPr/>
          <p:nvPr userDrawn="1"/>
        </p:nvSpPr>
        <p:spPr>
          <a:xfrm rot="10800000" flipH="1" flipV="1">
            <a:off x="0"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Shape 59">
            <a:extLst>
              <a:ext uri="{FF2B5EF4-FFF2-40B4-BE49-F238E27FC236}">
                <a16:creationId xmlns:a16="http://schemas.microsoft.com/office/drawing/2014/main" id="{E2D01E03-0AE5-38F7-B2E7-A561D2D8E803}"/>
              </a:ext>
              <a:ext uri="{C183D7F6-B498-43B3-948B-1728B52AA6E4}">
                <adec:decorative xmlns:adec="http://schemas.microsoft.com/office/drawing/2017/decorative" val="1"/>
              </a:ext>
            </a:extLst>
          </p:cNvPr>
          <p:cNvSpPr/>
          <p:nvPr userDrawn="1"/>
        </p:nvSpPr>
        <p:spPr>
          <a:xfrm flipV="1">
            <a:off x="0"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31" name="Rectangle 8">
            <a:extLst>
              <a:ext uri="{FF2B5EF4-FFF2-40B4-BE49-F238E27FC236}">
                <a16:creationId xmlns:a16="http://schemas.microsoft.com/office/drawing/2014/main" id="{F6DBF5FB-1D7F-AA76-089E-78475F22BF99}"/>
              </a:ext>
              <a:ext uri="{C183D7F6-B498-43B3-948B-1728B52AA6E4}">
                <adec:decorative xmlns:adec="http://schemas.microsoft.com/office/drawing/2017/decorative" val="1"/>
              </a:ext>
            </a:extLst>
          </p:cNvPr>
          <p:cNvSpPr/>
          <p:nvPr userDrawn="1"/>
        </p:nvSpPr>
        <p:spPr>
          <a:xfrm rot="10800000" flipV="1">
            <a:off x="10693958"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Freeform: Shape 59">
            <a:extLst>
              <a:ext uri="{FF2B5EF4-FFF2-40B4-BE49-F238E27FC236}">
                <a16:creationId xmlns:a16="http://schemas.microsoft.com/office/drawing/2014/main" id="{44A1C6DB-DBF1-64FE-805A-746B1CA7C39D}"/>
              </a:ext>
              <a:ext uri="{C183D7F6-B498-43B3-948B-1728B52AA6E4}">
                <adec:decorative xmlns:adec="http://schemas.microsoft.com/office/drawing/2017/decorative" val="1"/>
              </a:ext>
            </a:extLst>
          </p:cNvPr>
          <p:cNvSpPr/>
          <p:nvPr userDrawn="1"/>
        </p:nvSpPr>
        <p:spPr>
          <a:xfrm flipH="1" flipV="1">
            <a:off x="10693958"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9" name="Title 1">
            <a:extLst>
              <a:ext uri="{FF2B5EF4-FFF2-40B4-BE49-F238E27FC236}">
                <a16:creationId xmlns:a16="http://schemas.microsoft.com/office/drawing/2014/main" id="{F57D558E-B648-BBEB-46E0-F39608643FFC}"/>
              </a:ext>
            </a:extLst>
          </p:cNvPr>
          <p:cNvSpPr>
            <a:spLocks noGrp="1"/>
          </p:cNvSpPr>
          <p:nvPr>
            <p:ph type="ctrTitle" hasCustomPrompt="1"/>
          </p:nvPr>
        </p:nvSpPr>
        <p:spPr>
          <a:xfrm>
            <a:off x="2025650" y="1122363"/>
            <a:ext cx="8140700" cy="2387600"/>
          </a:xfrm>
        </p:spPr>
        <p:txBody>
          <a:bodyPr anchor="b">
            <a:noAutofit/>
          </a:bodyPr>
          <a:lstStyle>
            <a:lvl1pPr algn="ctr">
              <a:defRPr sz="5400"/>
            </a:lvl1pPr>
          </a:lstStyle>
          <a:p>
            <a:r>
              <a:rPr lang="en-US"/>
              <a:t>Click to edit Master title style</a:t>
            </a:r>
            <a:endParaRPr lang="en-CN"/>
          </a:p>
        </p:txBody>
      </p:sp>
      <p:sp>
        <p:nvSpPr>
          <p:cNvPr id="10" name="Subtitle 2">
            <a:extLst>
              <a:ext uri="{FF2B5EF4-FFF2-40B4-BE49-F238E27FC236}">
                <a16:creationId xmlns:a16="http://schemas.microsoft.com/office/drawing/2014/main" id="{6764C513-A87E-FCB7-156B-282EBAF01983}"/>
              </a:ext>
            </a:extLst>
          </p:cNvPr>
          <p:cNvSpPr>
            <a:spLocks noGrp="1"/>
          </p:cNvSpPr>
          <p:nvPr>
            <p:ph type="subTitle" idx="1" hasCustomPrompt="1"/>
          </p:nvPr>
        </p:nvSpPr>
        <p:spPr>
          <a:xfrm>
            <a:off x="2025650" y="3602038"/>
            <a:ext cx="8140700" cy="881062"/>
          </a:xfrm>
        </p:spPr>
        <p:txBody>
          <a:bodyPr>
            <a:noAutofit/>
          </a:bodyPr>
          <a:lstStyle>
            <a:lvl1pPr marL="0" indent="0" algn="ctr">
              <a:lnSpc>
                <a:spcPct val="1000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7" name="Content Placeholder 8">
            <a:extLst>
              <a:ext uri="{FF2B5EF4-FFF2-40B4-BE49-F238E27FC236}">
                <a16:creationId xmlns:a16="http://schemas.microsoft.com/office/drawing/2014/main" id="{3D9CC7D7-743B-85D5-5C99-E91249AF7EA0}"/>
              </a:ext>
              <a:ext uri="{C183D7F6-B498-43B3-948B-1728B52AA6E4}">
                <adec:decorative xmlns:adec="http://schemas.microsoft.com/office/drawing/2017/decorative" val="0"/>
              </a:ext>
            </a:extLst>
          </p:cNvPr>
          <p:cNvSpPr>
            <a:spLocks noGrp="1"/>
          </p:cNvSpPr>
          <p:nvPr>
            <p:ph sz="quarter" idx="17" hasCustomPrompt="1"/>
          </p:nvPr>
        </p:nvSpPr>
        <p:spPr>
          <a:xfrm>
            <a:off x="1981200" y="5793918"/>
            <a:ext cx="1801825" cy="266701"/>
          </a:xfrm>
        </p:spPr>
        <p:txBody>
          <a:bodyPr lIns="0" tIns="0" rIns="0" bIns="0" anchor="b">
            <a:noAutofit/>
          </a:bodyPr>
          <a:lstStyle>
            <a:lvl1pPr marL="0" indent="0" algn="l">
              <a:spcBef>
                <a:spcPts val="0"/>
              </a:spcBef>
              <a:buNone/>
              <a:defRPr sz="1600" baseline="0"/>
            </a:lvl1pPr>
            <a:lvl2pPr>
              <a:defRPr sz="1600"/>
            </a:lvl2pPr>
            <a:lvl3pPr>
              <a:defRPr sz="1600"/>
            </a:lvl3pPr>
            <a:lvl4pPr>
              <a:defRPr sz="1600"/>
            </a:lvl4pPr>
            <a:lvl5pPr>
              <a:defRPr sz="1600"/>
            </a:lvl5pPr>
          </a:lstStyle>
          <a:p>
            <a:r>
              <a:rPr lang="en-US" sz="1600"/>
              <a:t>Presenter Name</a:t>
            </a:r>
          </a:p>
        </p:txBody>
      </p:sp>
      <p:sp>
        <p:nvSpPr>
          <p:cNvPr id="6" name="Date Placeholder 3">
            <a:extLst>
              <a:ext uri="{FF2B5EF4-FFF2-40B4-BE49-F238E27FC236}">
                <a16:creationId xmlns:a16="http://schemas.microsoft.com/office/drawing/2014/main" id="{0FA3A1DD-04DE-1541-1FFF-3A707AF505FE}"/>
              </a:ext>
            </a:extLst>
          </p:cNvPr>
          <p:cNvSpPr>
            <a:spLocks noGrp="1"/>
          </p:cNvSpPr>
          <p:nvPr>
            <p:ph type="dt" sz="half" idx="10"/>
          </p:nvPr>
        </p:nvSpPr>
        <p:spPr>
          <a:xfrm>
            <a:off x="657225"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5/1/2025</a:t>
            </a:fld>
            <a:endParaRPr lang="en-US"/>
          </a:p>
        </p:txBody>
      </p:sp>
      <p:sp>
        <p:nvSpPr>
          <p:cNvPr id="5" name="Footer Placeholder 4">
            <a:extLst>
              <a:ext uri="{FF2B5EF4-FFF2-40B4-BE49-F238E27FC236}">
                <a16:creationId xmlns:a16="http://schemas.microsoft.com/office/drawing/2014/main" id="{BA47C9CB-6FF6-0287-178B-6CADEEB9D603}"/>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4084A680-FB9E-E42D-DDAA-5791A07BD3F5}"/>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23" name="Rectangle 6">
            <a:extLst>
              <a:ext uri="{FF2B5EF4-FFF2-40B4-BE49-F238E27FC236}">
                <a16:creationId xmlns:a16="http://schemas.microsoft.com/office/drawing/2014/main" id="{B3A19901-5D82-7B65-7782-E6852337B2D9}"/>
              </a:ext>
              <a:ext uri="{C183D7F6-B498-43B3-948B-1728B52AA6E4}">
                <adec:decorative xmlns:adec="http://schemas.microsoft.com/office/drawing/2017/decorative" val="1"/>
              </a:ext>
            </a:extLst>
          </p:cNvPr>
          <p:cNvSpPr/>
          <p:nvPr userDrawn="1"/>
        </p:nvSpPr>
        <p:spPr>
          <a:xfrm rot="10800000" flipH="1">
            <a:off x="1"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7" name="Freeform: Shape 59">
            <a:extLst>
              <a:ext uri="{FF2B5EF4-FFF2-40B4-BE49-F238E27FC236}">
                <a16:creationId xmlns:a16="http://schemas.microsoft.com/office/drawing/2014/main" id="{8F412048-B308-2DFC-686A-6DA382617032}"/>
              </a:ext>
              <a:ext uri="{C183D7F6-B498-43B3-948B-1728B52AA6E4}">
                <adec:decorative xmlns:adec="http://schemas.microsoft.com/office/drawing/2017/decorative" val="1"/>
              </a:ext>
            </a:extLst>
          </p:cNvPr>
          <p:cNvSpPr/>
          <p:nvPr userDrawn="1"/>
        </p:nvSpPr>
        <p:spPr>
          <a:xfrm flipV="1">
            <a:off x="0"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2" name="Rectangle 6">
            <a:extLst>
              <a:ext uri="{FF2B5EF4-FFF2-40B4-BE49-F238E27FC236}">
                <a16:creationId xmlns:a16="http://schemas.microsoft.com/office/drawing/2014/main" id="{EA419E24-8272-CD51-84D8-E7CA5E6F751E}"/>
              </a:ext>
              <a:ext uri="{C183D7F6-B498-43B3-948B-1728B52AA6E4}">
                <adec:decorative xmlns:adec="http://schemas.microsoft.com/office/drawing/2017/decorative" val="1"/>
              </a:ext>
            </a:extLst>
          </p:cNvPr>
          <p:cNvSpPr/>
          <p:nvPr userDrawn="1"/>
        </p:nvSpPr>
        <p:spPr>
          <a:xfrm rot="10800000" flipH="1">
            <a:off x="1"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2" name="Freeform: Shape 9">
            <a:extLst>
              <a:ext uri="{FF2B5EF4-FFF2-40B4-BE49-F238E27FC236}">
                <a16:creationId xmlns:a16="http://schemas.microsoft.com/office/drawing/2014/main" id="{FC750F5C-AF95-4BA8-1FF7-DF14E175BFCA}"/>
              </a:ext>
              <a:ext uri="{C183D7F6-B498-43B3-948B-1728B52AA6E4}">
                <adec:decorative xmlns:adec="http://schemas.microsoft.com/office/drawing/2017/decorative" val="1"/>
              </a:ext>
            </a:extLst>
          </p:cNvPr>
          <p:cNvSpPr/>
          <p:nvPr userDrawn="1"/>
        </p:nvSpPr>
        <p:spPr>
          <a:xfrm flipV="1">
            <a:off x="0" y="3812957"/>
            <a:ext cx="1498042" cy="745484"/>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30" name="Rectangle 6">
            <a:extLst>
              <a:ext uri="{FF2B5EF4-FFF2-40B4-BE49-F238E27FC236}">
                <a16:creationId xmlns:a16="http://schemas.microsoft.com/office/drawing/2014/main" id="{8EB19805-760B-FC22-27FF-2642CF681B2C}"/>
              </a:ext>
              <a:ext uri="{C183D7F6-B498-43B3-948B-1728B52AA6E4}">
                <adec:decorative xmlns:adec="http://schemas.microsoft.com/office/drawing/2017/decorative" val="1"/>
              </a:ext>
            </a:extLst>
          </p:cNvPr>
          <p:cNvSpPr/>
          <p:nvPr userDrawn="1"/>
        </p:nvSpPr>
        <p:spPr>
          <a:xfrm rot="10800000">
            <a:off x="10693958"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33" name="Freeform: Shape 59">
            <a:extLst>
              <a:ext uri="{FF2B5EF4-FFF2-40B4-BE49-F238E27FC236}">
                <a16:creationId xmlns:a16="http://schemas.microsoft.com/office/drawing/2014/main" id="{16723D4D-CE24-1BFA-381F-67A51CF49875}"/>
              </a:ext>
              <a:ext uri="{C183D7F6-B498-43B3-948B-1728B52AA6E4}">
                <adec:decorative xmlns:adec="http://schemas.microsoft.com/office/drawing/2017/decorative" val="1"/>
              </a:ext>
            </a:extLst>
          </p:cNvPr>
          <p:cNvSpPr/>
          <p:nvPr userDrawn="1"/>
        </p:nvSpPr>
        <p:spPr>
          <a:xfrm flipH="1" flipV="1">
            <a:off x="10702662"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9" name="Rectangle 6">
            <a:extLst>
              <a:ext uri="{FF2B5EF4-FFF2-40B4-BE49-F238E27FC236}">
                <a16:creationId xmlns:a16="http://schemas.microsoft.com/office/drawing/2014/main" id="{EDD86B10-8265-2F8F-A1C8-E1C52EB80BBB}"/>
              </a:ext>
              <a:ext uri="{C183D7F6-B498-43B3-948B-1728B52AA6E4}">
                <adec:decorative xmlns:adec="http://schemas.microsoft.com/office/drawing/2017/decorative" val="1"/>
              </a:ext>
            </a:extLst>
          </p:cNvPr>
          <p:cNvSpPr/>
          <p:nvPr userDrawn="1"/>
        </p:nvSpPr>
        <p:spPr>
          <a:xfrm rot="10800000">
            <a:off x="10693958"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3" name="Freeform: Shape 9">
            <a:extLst>
              <a:ext uri="{FF2B5EF4-FFF2-40B4-BE49-F238E27FC236}">
                <a16:creationId xmlns:a16="http://schemas.microsoft.com/office/drawing/2014/main" id="{4EDA9D06-9457-35FD-607C-E7105181A1B3}"/>
              </a:ext>
              <a:ext uri="{C183D7F6-B498-43B3-948B-1728B52AA6E4}">
                <adec:decorative xmlns:adec="http://schemas.microsoft.com/office/drawing/2017/decorative" val="1"/>
              </a:ext>
            </a:extLst>
          </p:cNvPr>
          <p:cNvSpPr/>
          <p:nvPr userDrawn="1"/>
        </p:nvSpPr>
        <p:spPr>
          <a:xfrm flipV="1">
            <a:off x="10693957" y="3812957"/>
            <a:ext cx="1498042" cy="745484"/>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169319926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73490" y="831918"/>
            <a:ext cx="4572000" cy="1876646"/>
          </a:xfrm>
        </p:spPr>
        <p:txBody>
          <a:bodyPr anchor="b">
            <a:noAutofit/>
          </a:bodyPr>
          <a:lstStyle>
            <a:lvl1pPr>
              <a:defRPr sz="3600"/>
            </a:lvl1pPr>
          </a:lstStyle>
          <a:p>
            <a:r>
              <a:rPr lang="en-US" dirty="0"/>
              <a:t>Click to edit Master title style</a:t>
            </a:r>
          </a:p>
        </p:txBody>
      </p:sp>
      <p:sp>
        <p:nvSpPr>
          <p:cNvPr id="7" name="Content Placeholder 2">
            <a:extLst>
              <a:ext uri="{FF2B5EF4-FFF2-40B4-BE49-F238E27FC236}">
                <a16:creationId xmlns:a16="http://schemas.microsoft.com/office/drawing/2014/main" id="{736A5C8C-1C5F-8F3C-7273-ECFA26869FC1}"/>
              </a:ext>
            </a:extLst>
          </p:cNvPr>
          <p:cNvSpPr>
            <a:spLocks noGrp="1"/>
          </p:cNvSpPr>
          <p:nvPr>
            <p:ph idx="1"/>
          </p:nvPr>
        </p:nvSpPr>
        <p:spPr>
          <a:xfrm>
            <a:off x="873491" y="2899064"/>
            <a:ext cx="4572000" cy="3127017"/>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1" y="831919"/>
            <a:ext cx="5430280" cy="5194162"/>
          </a:xfrm>
        </p:spPr>
        <p:txBody>
          <a:bodyPr/>
          <a:lstStyle/>
          <a:p>
            <a:endParaRPr lang="en-US"/>
          </a:p>
        </p:txBody>
      </p:sp>
      <p:sp>
        <p:nvSpPr>
          <p:cNvPr id="12" name="Date Placeholder 3">
            <a:extLst>
              <a:ext uri="{FF2B5EF4-FFF2-40B4-BE49-F238E27FC236}">
                <a16:creationId xmlns:a16="http://schemas.microsoft.com/office/drawing/2014/main" id="{F49D7FA6-EF6B-01F5-1B41-77B0DC79D0E0}"/>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6" name="Footer Placeholder 4">
            <a:extLst>
              <a:ext uri="{FF2B5EF4-FFF2-40B4-BE49-F238E27FC236}">
                <a16:creationId xmlns:a16="http://schemas.microsoft.com/office/drawing/2014/main" id="{E3C0937A-F86B-C55A-CAB8-2F846105E09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E31334FA-8FF3-5A9F-F579-96C33FF37BAA}"/>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59">
            <a:extLst>
              <a:ext uri="{FF2B5EF4-FFF2-40B4-BE49-F238E27FC236}">
                <a16:creationId xmlns:a16="http://schemas.microsoft.com/office/drawing/2014/main" id="{7A021801-1E66-C93E-CA81-2F4A5B6D06E3}"/>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 name="Rectangle 9">
            <a:extLst>
              <a:ext uri="{FF2B5EF4-FFF2-40B4-BE49-F238E27FC236}">
                <a16:creationId xmlns:a16="http://schemas.microsoft.com/office/drawing/2014/main" id="{1DE776DA-FCE8-B4E5-0C47-C09678BFF5A5}"/>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11">
            <a:extLst>
              <a:ext uri="{FF2B5EF4-FFF2-40B4-BE49-F238E27FC236}">
                <a16:creationId xmlns:a16="http://schemas.microsoft.com/office/drawing/2014/main" id="{4850E7C7-C469-6C82-35B3-A4D50FA3824B}"/>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BDD13537-C329-9582-A499-5B198F35CB09}"/>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69408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7946432" y="831918"/>
            <a:ext cx="3401568" cy="1527048"/>
          </a:xfrm>
        </p:spPr>
        <p:txBody>
          <a:bodyPr anchor="b">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4000" y="831918"/>
            <a:ext cx="6740144" cy="5194161"/>
          </a:xfrm>
        </p:spPr>
        <p:txBody>
          <a:bodyPr/>
          <a:lstStyle/>
          <a:p>
            <a:endParaRPr lang="en-US"/>
          </a:p>
        </p:txBody>
      </p:sp>
      <p:sp>
        <p:nvSpPr>
          <p:cNvPr id="5" name="Content Placeholder 2">
            <a:extLst>
              <a:ext uri="{FF2B5EF4-FFF2-40B4-BE49-F238E27FC236}">
                <a16:creationId xmlns:a16="http://schemas.microsoft.com/office/drawing/2014/main" id="{588022B9-94F3-E71A-0D00-132BBF9A0CA7}"/>
              </a:ext>
            </a:extLst>
          </p:cNvPr>
          <p:cNvSpPr>
            <a:spLocks noGrp="1"/>
          </p:cNvSpPr>
          <p:nvPr>
            <p:ph idx="1"/>
          </p:nvPr>
        </p:nvSpPr>
        <p:spPr>
          <a:xfrm>
            <a:off x="7924800" y="2595418"/>
            <a:ext cx="3423200" cy="3407759"/>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422A4C20-C591-B7BA-88A2-EE4295E42BD5}"/>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7" name="Footer Placeholder 4">
            <a:extLst>
              <a:ext uri="{FF2B5EF4-FFF2-40B4-BE49-F238E27FC236}">
                <a16:creationId xmlns:a16="http://schemas.microsoft.com/office/drawing/2014/main" id="{6390BD26-2598-EE89-F73A-1685B7397513}"/>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E2882322-2806-6BFB-ACF1-EB3E6930024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A7FA8BD1-9A20-5381-CC5C-A27497B1FE1A}"/>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FCD0DE49-3A7C-EE4C-61A3-FAF4F1B225FE}"/>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767B11D7-CD08-FAED-9296-4800252357FE}"/>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50CF2599-B950-2167-E974-CC7481C78A0B}"/>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566484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4000" y="831919"/>
            <a:ext cx="3401568" cy="1527048"/>
          </a:xfrm>
        </p:spPr>
        <p:txBody>
          <a:bodyPr anchor="b">
            <a:noAutofit/>
          </a:bodyPr>
          <a:lstStyle>
            <a:lvl1pPr>
              <a:defRPr sz="3400"/>
            </a:lvl1pPr>
          </a:lstStyle>
          <a:p>
            <a:r>
              <a:rPr lang="en-US"/>
              <a:t>Click to edit Master title style</a:t>
            </a:r>
          </a:p>
        </p:txBody>
      </p:sp>
      <p:sp>
        <p:nvSpPr>
          <p:cNvPr id="3" name="Content Placeholder 2">
            <a:extLst>
              <a:ext uri="{FF2B5EF4-FFF2-40B4-BE49-F238E27FC236}">
                <a16:creationId xmlns:a16="http://schemas.microsoft.com/office/drawing/2014/main" id="{BDB04DE6-EAC2-AC37-0397-9528F6C574F2}"/>
              </a:ext>
            </a:extLst>
          </p:cNvPr>
          <p:cNvSpPr>
            <a:spLocks noGrp="1"/>
          </p:cNvSpPr>
          <p:nvPr>
            <p:ph idx="1"/>
          </p:nvPr>
        </p:nvSpPr>
        <p:spPr>
          <a:xfrm>
            <a:off x="844000" y="2540000"/>
            <a:ext cx="3423200" cy="348608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1" y="831919"/>
            <a:ext cx="6586220" cy="5194162"/>
          </a:xfrm>
        </p:spPr>
        <p:txBody>
          <a:bodyPr/>
          <a:lstStyle/>
          <a:p>
            <a:endParaRPr lang="en-US"/>
          </a:p>
        </p:txBody>
      </p:sp>
      <p:sp>
        <p:nvSpPr>
          <p:cNvPr id="7" name="Date Placeholder 3">
            <a:extLst>
              <a:ext uri="{FF2B5EF4-FFF2-40B4-BE49-F238E27FC236}">
                <a16:creationId xmlns:a16="http://schemas.microsoft.com/office/drawing/2014/main" id="{BE8F2FDC-C562-B34A-6571-DC3277426389}"/>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6" name="Footer Placeholder 4">
            <a:extLst>
              <a:ext uri="{FF2B5EF4-FFF2-40B4-BE49-F238E27FC236}">
                <a16:creationId xmlns:a16="http://schemas.microsoft.com/office/drawing/2014/main" id="{F8CD5EAC-3346-2E3B-3C1B-E978B8BD44F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D221974C-11FF-808A-131E-5B13E74A793C}"/>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8" name="Rectangle 6">
            <a:extLst>
              <a:ext uri="{FF2B5EF4-FFF2-40B4-BE49-F238E27FC236}">
                <a16:creationId xmlns:a16="http://schemas.microsoft.com/office/drawing/2014/main" id="{69F1C76D-67DE-DFCB-797B-209A9222EEBF}"/>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Freeform: Shape 59">
            <a:extLst>
              <a:ext uri="{FF2B5EF4-FFF2-40B4-BE49-F238E27FC236}">
                <a16:creationId xmlns:a16="http://schemas.microsoft.com/office/drawing/2014/main" id="{2D7E2290-C841-FA30-B540-94E323C37D8F}"/>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7" name="Rectangle 6">
            <a:extLst>
              <a:ext uri="{FF2B5EF4-FFF2-40B4-BE49-F238E27FC236}">
                <a16:creationId xmlns:a16="http://schemas.microsoft.com/office/drawing/2014/main" id="{98CB2567-FE22-5916-E6EE-BF2E420C8C42}"/>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6" name="Rectangle 6">
            <a:extLst>
              <a:ext uri="{FF2B5EF4-FFF2-40B4-BE49-F238E27FC236}">
                <a16:creationId xmlns:a16="http://schemas.microsoft.com/office/drawing/2014/main" id="{061982EF-A562-8BFF-583D-EB011D56411C}"/>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2683211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073454" y="831919"/>
            <a:ext cx="3273552" cy="2035696"/>
          </a:xfrm>
        </p:spPr>
        <p:txBody>
          <a:bodyPr anchor="b">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4000" y="831919"/>
            <a:ext cx="6937365" cy="5091685"/>
          </a:xfrm>
        </p:spPr>
        <p:txBody>
          <a:bodyPr/>
          <a:lstStyle/>
          <a:p>
            <a:endParaRPr lang="en-US"/>
          </a:p>
        </p:txBody>
      </p:sp>
      <p:sp>
        <p:nvSpPr>
          <p:cNvPr id="4" name="Content Placeholder 2">
            <a:extLst>
              <a:ext uri="{FF2B5EF4-FFF2-40B4-BE49-F238E27FC236}">
                <a16:creationId xmlns:a16="http://schemas.microsoft.com/office/drawing/2014/main" id="{A83DB3FE-F7D2-E449-4412-979DFDADDC86}"/>
              </a:ext>
            </a:extLst>
          </p:cNvPr>
          <p:cNvSpPr>
            <a:spLocks noGrp="1"/>
          </p:cNvSpPr>
          <p:nvPr>
            <p:ph idx="1"/>
          </p:nvPr>
        </p:nvSpPr>
        <p:spPr>
          <a:xfrm>
            <a:off x="8073452" y="2992582"/>
            <a:ext cx="3273553" cy="2931022"/>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6B3F9524-AF16-7B88-FD0F-5D85D35D4023}"/>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6" name="Footer Placeholder 4">
            <a:extLst>
              <a:ext uri="{FF2B5EF4-FFF2-40B4-BE49-F238E27FC236}">
                <a16:creationId xmlns:a16="http://schemas.microsoft.com/office/drawing/2014/main" id="{8809F231-51ED-DDB0-9D71-BF8956AA757A}"/>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3004408D-81FD-E507-7BBD-A8D6584E4240}"/>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697E7E97-2AF1-DCEF-1577-E6BB3BF3A416}"/>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E9317DCD-DD5B-9395-5430-ADD837B166AE}"/>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FD993BD8-30E5-EFEA-32A5-68475D04F0F5}"/>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0AA84551-1089-1E65-5C17-6F400C1EADBC}"/>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243713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hoto 1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831919"/>
            <a:ext cx="10504001" cy="3472067"/>
          </a:xfrm>
        </p:spPr>
        <p:txBody>
          <a:bodyPr/>
          <a:lstStyle/>
          <a:p>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3998" y="4509559"/>
            <a:ext cx="4579339" cy="1516522"/>
          </a:xfrm>
        </p:spPr>
        <p:txBody>
          <a:bodyPr anchor="t">
            <a:noAutofit/>
          </a:bodyPr>
          <a:lstStyle>
            <a:lvl1pPr>
              <a:defRPr sz="3600"/>
            </a:lvl1pPr>
          </a:lstStyle>
          <a:p>
            <a:r>
              <a:rPr lang="en-US"/>
              <a:t>Click to edit Master title style</a:t>
            </a:r>
          </a:p>
        </p:txBody>
      </p:sp>
      <p:sp>
        <p:nvSpPr>
          <p:cNvPr id="7" name="Content Placeholder 2">
            <a:extLst>
              <a:ext uri="{FF2B5EF4-FFF2-40B4-BE49-F238E27FC236}">
                <a16:creationId xmlns:a16="http://schemas.microsoft.com/office/drawing/2014/main" id="{9A29A789-F42A-CE01-5134-E27AA725CDBF}"/>
              </a:ext>
            </a:extLst>
          </p:cNvPr>
          <p:cNvSpPr>
            <a:spLocks noGrp="1"/>
          </p:cNvSpPr>
          <p:nvPr>
            <p:ph idx="1"/>
          </p:nvPr>
        </p:nvSpPr>
        <p:spPr>
          <a:xfrm>
            <a:off x="5597236" y="4509559"/>
            <a:ext cx="5750764" cy="1516522"/>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FE6EE51A-242F-6B3B-BC3A-A775A4D3ABC4}"/>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6" name="Footer Placeholder 4">
            <a:extLst>
              <a:ext uri="{FF2B5EF4-FFF2-40B4-BE49-F238E27FC236}">
                <a16:creationId xmlns:a16="http://schemas.microsoft.com/office/drawing/2014/main" id="{36AF2934-39B9-625F-CE2A-760A04F05C6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EAA7CB57-5E03-8E25-767F-8320CC058A1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59">
            <a:extLst>
              <a:ext uri="{FF2B5EF4-FFF2-40B4-BE49-F238E27FC236}">
                <a16:creationId xmlns:a16="http://schemas.microsoft.com/office/drawing/2014/main" id="{EDC08D2B-BE98-2387-126D-01CA1E351311}"/>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 name="Rectangle 9">
            <a:extLst>
              <a:ext uri="{FF2B5EF4-FFF2-40B4-BE49-F238E27FC236}">
                <a16:creationId xmlns:a16="http://schemas.microsoft.com/office/drawing/2014/main" id="{EDB9B957-9A7F-6030-9FD9-7190608C4070}"/>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11">
            <a:extLst>
              <a:ext uri="{FF2B5EF4-FFF2-40B4-BE49-F238E27FC236}">
                <a16:creationId xmlns:a16="http://schemas.microsoft.com/office/drawing/2014/main" id="{E30A39C3-B004-B36E-236D-BDD46BB5E8BC}"/>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C16C57F0-678F-7C1D-45CA-3A0EEF6DAF98}"/>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300740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hoto 1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865938"/>
            <a:ext cx="10504001" cy="2556004"/>
          </a:xfrm>
        </p:spPr>
        <p:txBody>
          <a:bodyPr/>
          <a:lstStyle/>
          <a:p>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3999" y="3785800"/>
            <a:ext cx="2953618" cy="2240280"/>
          </a:xfrm>
        </p:spPr>
        <p:txBody>
          <a:bodyPr anchor="t">
            <a:noAutofit/>
          </a:bodyPr>
          <a:lstStyle>
            <a:lvl1pPr>
              <a:defRPr sz="3600"/>
            </a:lvl1pPr>
          </a:lstStyle>
          <a:p>
            <a:r>
              <a:rPr lang="en-US"/>
              <a:t>Click to edit Master title style</a:t>
            </a:r>
          </a:p>
        </p:txBody>
      </p:sp>
      <p:sp>
        <p:nvSpPr>
          <p:cNvPr id="4" name="Content Placeholder 2">
            <a:extLst>
              <a:ext uri="{FF2B5EF4-FFF2-40B4-BE49-F238E27FC236}">
                <a16:creationId xmlns:a16="http://schemas.microsoft.com/office/drawing/2014/main" id="{E98E2102-73F7-E059-C739-47418EA880A4}"/>
              </a:ext>
            </a:extLst>
          </p:cNvPr>
          <p:cNvSpPr>
            <a:spLocks noGrp="1"/>
          </p:cNvSpPr>
          <p:nvPr>
            <p:ph idx="1"/>
          </p:nvPr>
        </p:nvSpPr>
        <p:spPr>
          <a:xfrm>
            <a:off x="3990109" y="3785800"/>
            <a:ext cx="7357891" cy="224028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B529124B-3B19-6FC6-9F79-A760D6CA945A}"/>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6" name="Footer Placeholder 4">
            <a:extLst>
              <a:ext uri="{FF2B5EF4-FFF2-40B4-BE49-F238E27FC236}">
                <a16:creationId xmlns:a16="http://schemas.microsoft.com/office/drawing/2014/main" id="{C7173872-0F8A-92BB-60FA-06E41B05438D}"/>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14982C76-6FB9-F3AD-FA15-0D32F3D9E00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9731B2A6-3038-F565-C577-E69DD5BC673C}"/>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A67BA275-E7E6-7053-A026-EB3872622CF1}"/>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7F446589-4583-8647-CFA5-49008F0B92EB}"/>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B5B742C4-F546-E27E-53EA-AC608C081B58}"/>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440830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4000" y="831918"/>
            <a:ext cx="2953618" cy="2240279"/>
          </a:xfrm>
        </p:spPr>
        <p:txBody>
          <a:bodyPr anchor="t">
            <a:noAutofit/>
          </a:bodyPr>
          <a:lstStyle>
            <a:lvl1pPr>
              <a:defRPr sz="3600"/>
            </a:lvl1pPr>
          </a:lstStyle>
          <a:p>
            <a:r>
              <a:rPr lang="en-US"/>
              <a:t>Click to edit Master title style</a:t>
            </a:r>
          </a:p>
        </p:txBody>
      </p:sp>
      <p:sp>
        <p:nvSpPr>
          <p:cNvPr id="4" name="Content Placeholder 2">
            <a:extLst>
              <a:ext uri="{FF2B5EF4-FFF2-40B4-BE49-F238E27FC236}">
                <a16:creationId xmlns:a16="http://schemas.microsoft.com/office/drawing/2014/main" id="{3F37715F-06AC-F5A6-12CE-84D44B400AD6}"/>
              </a:ext>
            </a:extLst>
          </p:cNvPr>
          <p:cNvSpPr>
            <a:spLocks noGrp="1"/>
          </p:cNvSpPr>
          <p:nvPr>
            <p:ph idx="1"/>
          </p:nvPr>
        </p:nvSpPr>
        <p:spPr>
          <a:xfrm>
            <a:off x="4054764" y="824389"/>
            <a:ext cx="7293236" cy="2247808"/>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3310759"/>
            <a:ext cx="10504001" cy="2722852"/>
          </a:xfrm>
        </p:spPr>
        <p:txBody>
          <a:bodyPr/>
          <a:lstStyle/>
          <a:p>
            <a:endParaRPr lang="en-US"/>
          </a:p>
        </p:txBody>
      </p:sp>
      <p:sp>
        <p:nvSpPr>
          <p:cNvPr id="3" name="Date Placeholder 3">
            <a:extLst>
              <a:ext uri="{FF2B5EF4-FFF2-40B4-BE49-F238E27FC236}">
                <a16:creationId xmlns:a16="http://schemas.microsoft.com/office/drawing/2014/main" id="{1A42EE36-6D78-ED96-BA7A-0AE1F0DD3113}"/>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6" name="Footer Placeholder 4">
            <a:extLst>
              <a:ext uri="{FF2B5EF4-FFF2-40B4-BE49-F238E27FC236}">
                <a16:creationId xmlns:a16="http://schemas.microsoft.com/office/drawing/2014/main" id="{3E381D81-8909-BE95-6F06-C0C32493A297}"/>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F5B87E8A-0424-908A-2920-72BA97B72CF5}"/>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16">
            <a:extLst>
              <a:ext uri="{FF2B5EF4-FFF2-40B4-BE49-F238E27FC236}">
                <a16:creationId xmlns:a16="http://schemas.microsoft.com/office/drawing/2014/main" id="{F2F4F436-2885-E919-59D1-9F4B72461162}"/>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7">
            <a:extLst>
              <a:ext uri="{FF2B5EF4-FFF2-40B4-BE49-F238E27FC236}">
                <a16:creationId xmlns:a16="http://schemas.microsoft.com/office/drawing/2014/main" id="{19B02536-A5B7-CFE8-D253-CC3FCA173861}"/>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9">
            <a:extLst>
              <a:ext uri="{FF2B5EF4-FFF2-40B4-BE49-F238E27FC236}">
                <a16:creationId xmlns:a16="http://schemas.microsoft.com/office/drawing/2014/main" id="{99ACFEDC-62BE-1738-94DB-A9A84742343A}"/>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8">
            <a:extLst>
              <a:ext uri="{FF2B5EF4-FFF2-40B4-BE49-F238E27FC236}">
                <a16:creationId xmlns:a16="http://schemas.microsoft.com/office/drawing/2014/main" id="{0C3F2215-0CD2-E69F-A2BD-8DFCDB37BB6B}"/>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524722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73963" y="858337"/>
            <a:ext cx="10504000" cy="970463"/>
          </a:xfrm>
        </p:spPr>
        <p:txBody>
          <a:bodyPr anchor="ctr">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73963" y="2081048"/>
            <a:ext cx="6157458" cy="3945032"/>
          </a:xfrm>
        </p:spPr>
        <p:txBody>
          <a:bodyPr/>
          <a:lstStyle/>
          <a:p>
            <a:endParaRPr lang="en-US"/>
          </a:p>
        </p:txBody>
      </p:sp>
      <p:sp>
        <p:nvSpPr>
          <p:cNvPr id="6" name="Content Placeholder 2">
            <a:extLst>
              <a:ext uri="{FF2B5EF4-FFF2-40B4-BE49-F238E27FC236}">
                <a16:creationId xmlns:a16="http://schemas.microsoft.com/office/drawing/2014/main" id="{408C7461-314A-7430-6CA4-63A01F73BA43}"/>
              </a:ext>
            </a:extLst>
          </p:cNvPr>
          <p:cNvSpPr>
            <a:spLocks noGrp="1"/>
          </p:cNvSpPr>
          <p:nvPr>
            <p:ph idx="1"/>
          </p:nvPr>
        </p:nvSpPr>
        <p:spPr>
          <a:xfrm>
            <a:off x="7269017" y="2081049"/>
            <a:ext cx="4108945" cy="3945032"/>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468C7D2F-9D75-2435-3CAF-B6029DA9EDE4}"/>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4" name="Footer Placeholder 4">
            <a:extLst>
              <a:ext uri="{FF2B5EF4-FFF2-40B4-BE49-F238E27FC236}">
                <a16:creationId xmlns:a16="http://schemas.microsoft.com/office/drawing/2014/main" id="{63794DE6-442D-DCFE-9025-59816725EBC6}"/>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8FCE053A-D84D-F068-2187-0593A6D6DDB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2" name="Freeform: Shape 59">
            <a:extLst>
              <a:ext uri="{FF2B5EF4-FFF2-40B4-BE49-F238E27FC236}">
                <a16:creationId xmlns:a16="http://schemas.microsoft.com/office/drawing/2014/main" id="{481F23A8-0C6F-3F32-0B98-06736333DEAF}"/>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3" name="Rectangle 9">
            <a:extLst>
              <a:ext uri="{FF2B5EF4-FFF2-40B4-BE49-F238E27FC236}">
                <a16:creationId xmlns:a16="http://schemas.microsoft.com/office/drawing/2014/main" id="{BC56C0F3-A0B5-A7A6-A072-97B2A5722637}"/>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1">
            <a:extLst>
              <a:ext uri="{FF2B5EF4-FFF2-40B4-BE49-F238E27FC236}">
                <a16:creationId xmlns:a16="http://schemas.microsoft.com/office/drawing/2014/main" id="{9D199749-F152-56FE-4504-73DF7E157A10}"/>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Shape 59">
            <a:extLst>
              <a:ext uri="{FF2B5EF4-FFF2-40B4-BE49-F238E27FC236}">
                <a16:creationId xmlns:a16="http://schemas.microsoft.com/office/drawing/2014/main" id="{95BDD05D-8B5F-8B0A-B47B-E97C0D3866D7}"/>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106498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4000" y="852884"/>
            <a:ext cx="4672584" cy="1453896"/>
          </a:xfrm>
        </p:spPr>
        <p:txBody>
          <a:bodyPr anchor="t">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4000" y="2459420"/>
            <a:ext cx="4672584" cy="3545695"/>
          </a:xfrm>
        </p:spPr>
        <p:txBody>
          <a:bodyPr/>
          <a:lstStyle/>
          <a:p>
            <a:endParaRPr lang="en-US"/>
          </a:p>
        </p:txBody>
      </p:sp>
      <p:sp>
        <p:nvSpPr>
          <p:cNvPr id="3" name="Content Placeholder 2">
            <a:extLst>
              <a:ext uri="{FF2B5EF4-FFF2-40B4-BE49-F238E27FC236}">
                <a16:creationId xmlns:a16="http://schemas.microsoft.com/office/drawing/2014/main" id="{A1E571DC-86DF-2230-52AD-9440B5CB4DB4}"/>
              </a:ext>
            </a:extLst>
          </p:cNvPr>
          <p:cNvSpPr>
            <a:spLocks noGrp="1"/>
          </p:cNvSpPr>
          <p:nvPr>
            <p:ph idx="1"/>
          </p:nvPr>
        </p:nvSpPr>
        <p:spPr>
          <a:xfrm>
            <a:off x="5698836" y="852883"/>
            <a:ext cx="5750764" cy="515223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C162FE03-22B1-3FC9-D0A1-70C4C9B6FC1C}"/>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6" name="Footer Placeholder 4">
            <a:extLst>
              <a:ext uri="{FF2B5EF4-FFF2-40B4-BE49-F238E27FC236}">
                <a16:creationId xmlns:a16="http://schemas.microsoft.com/office/drawing/2014/main" id="{DAAD1C7F-699D-B975-BBB5-3F8AAE993BCC}"/>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3A90F4F4-332A-7489-099F-649FE29D8F6A}"/>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6" name="Rectangle 6">
            <a:extLst>
              <a:ext uri="{FF2B5EF4-FFF2-40B4-BE49-F238E27FC236}">
                <a16:creationId xmlns:a16="http://schemas.microsoft.com/office/drawing/2014/main" id="{69458B26-18DF-0F22-F73B-FBF0117ABDF3}"/>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7" name="Rectangle 6">
            <a:extLst>
              <a:ext uri="{FF2B5EF4-FFF2-40B4-BE49-F238E27FC236}">
                <a16:creationId xmlns:a16="http://schemas.microsoft.com/office/drawing/2014/main" id="{29454459-F726-2777-3904-98ED43017AD6}"/>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8" name="Rectangle 6">
            <a:extLst>
              <a:ext uri="{FF2B5EF4-FFF2-40B4-BE49-F238E27FC236}">
                <a16:creationId xmlns:a16="http://schemas.microsoft.com/office/drawing/2014/main" id="{4AFF45CF-7D31-04CD-2EDB-8FBEADAE8F29}"/>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Freeform: Shape 59">
            <a:extLst>
              <a:ext uri="{FF2B5EF4-FFF2-40B4-BE49-F238E27FC236}">
                <a16:creationId xmlns:a16="http://schemas.microsoft.com/office/drawing/2014/main" id="{7EC0A88E-95E4-54C0-4C7B-90A8A6AD7DD1}"/>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715890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44000" y="873725"/>
            <a:ext cx="3657603" cy="1453896"/>
          </a:xfrm>
        </p:spPr>
        <p:txBody>
          <a:bodyPr anchor="t">
            <a:noAutofit/>
          </a:bodyPr>
          <a:lstStyle>
            <a:lvl1pPr>
              <a:defRPr sz="36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43999" y="2490951"/>
            <a:ext cx="3657603" cy="3493323"/>
          </a:xfrm>
        </p:spPr>
        <p:txBody>
          <a:bodyPr/>
          <a:lstStyle/>
          <a:p>
            <a:endParaRPr lang="en-US"/>
          </a:p>
        </p:txBody>
      </p:sp>
      <p:sp>
        <p:nvSpPr>
          <p:cNvPr id="7" name="Content Placeholder 2">
            <a:extLst>
              <a:ext uri="{FF2B5EF4-FFF2-40B4-BE49-F238E27FC236}">
                <a16:creationId xmlns:a16="http://schemas.microsoft.com/office/drawing/2014/main" id="{81C9BBE1-F163-BFCA-3F62-3189A30FA7B6}"/>
              </a:ext>
            </a:extLst>
          </p:cNvPr>
          <p:cNvSpPr>
            <a:spLocks noGrp="1"/>
          </p:cNvSpPr>
          <p:nvPr>
            <p:ph idx="1"/>
          </p:nvPr>
        </p:nvSpPr>
        <p:spPr>
          <a:xfrm>
            <a:off x="4692073" y="852883"/>
            <a:ext cx="6757527" cy="5152231"/>
          </a:xfrm>
        </p:spPr>
        <p:txBody>
          <a:bodyPr>
            <a:norm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ED1735F2-E2C8-9B6A-C3E1-C7B56CDE4126}"/>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6" name="Footer Placeholder 4">
            <a:extLst>
              <a:ext uri="{FF2B5EF4-FFF2-40B4-BE49-F238E27FC236}">
                <a16:creationId xmlns:a16="http://schemas.microsoft.com/office/drawing/2014/main" id="{C7ABF240-AB8A-B851-60A3-07C17BF9E494}"/>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27CE6569-5A00-FAA6-16A6-9CAC579A83D9}"/>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59">
            <a:extLst>
              <a:ext uri="{FF2B5EF4-FFF2-40B4-BE49-F238E27FC236}">
                <a16:creationId xmlns:a16="http://schemas.microsoft.com/office/drawing/2014/main" id="{D093A1E9-14E7-F1BD-8AD3-0926AC48C3C2}"/>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4" name="Rectangle 9">
            <a:extLst>
              <a:ext uri="{FF2B5EF4-FFF2-40B4-BE49-F238E27FC236}">
                <a16:creationId xmlns:a16="http://schemas.microsoft.com/office/drawing/2014/main" id="{1C082F9D-17F7-A6A3-6F59-395DBD0403BF}"/>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11">
            <a:extLst>
              <a:ext uri="{FF2B5EF4-FFF2-40B4-BE49-F238E27FC236}">
                <a16:creationId xmlns:a16="http://schemas.microsoft.com/office/drawing/2014/main" id="{40635C57-C6B6-95FF-FF70-8E4EC721DBDE}"/>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64C0BF67-AD24-8BA3-7BFE-4FC4B3109DFA}"/>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2245109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hoto 1">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9885F5-BCBD-1B93-4BD0-913F4539ECF1}"/>
              </a:ext>
            </a:extLst>
          </p:cNvPr>
          <p:cNvSpPr>
            <a:spLocks noGrp="1"/>
          </p:cNvSpPr>
          <p:nvPr>
            <p:ph type="ctrTitle" hasCustomPrompt="1"/>
          </p:nvPr>
        </p:nvSpPr>
        <p:spPr>
          <a:xfrm>
            <a:off x="451973" y="3986909"/>
            <a:ext cx="11288052" cy="1331597"/>
          </a:xfrm>
        </p:spPr>
        <p:txBody>
          <a:bodyPr anchor="b">
            <a:noAutofit/>
          </a:bodyPr>
          <a:lstStyle>
            <a:lvl1pPr algn="l">
              <a:defRPr sz="5000"/>
            </a:lvl1pPr>
          </a:lstStyle>
          <a:p>
            <a:r>
              <a:rPr lang="en-US"/>
              <a:t>Click to edit Master title style</a:t>
            </a:r>
            <a:endParaRPr lang="en-CN"/>
          </a:p>
        </p:txBody>
      </p:sp>
      <p:sp>
        <p:nvSpPr>
          <p:cNvPr id="9" name="Subtitle 2">
            <a:extLst>
              <a:ext uri="{FF2B5EF4-FFF2-40B4-BE49-F238E27FC236}">
                <a16:creationId xmlns:a16="http://schemas.microsoft.com/office/drawing/2014/main" id="{B044FD8C-6C45-EC5E-5CA3-79C3C87BF83A}"/>
              </a:ext>
            </a:extLst>
          </p:cNvPr>
          <p:cNvSpPr>
            <a:spLocks noGrp="1"/>
          </p:cNvSpPr>
          <p:nvPr>
            <p:ph type="subTitle" idx="1" hasCustomPrompt="1"/>
          </p:nvPr>
        </p:nvSpPr>
        <p:spPr>
          <a:xfrm>
            <a:off x="451973" y="5416550"/>
            <a:ext cx="11288052" cy="615950"/>
          </a:xfrm>
        </p:spPr>
        <p:txBody>
          <a:bodyPr>
            <a:noAutofit/>
          </a:bodyPr>
          <a:lstStyle>
            <a:lvl1pPr marL="0" indent="0" algn="l">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26" name="Picture Placeholder 25">
            <a:extLst>
              <a:ext uri="{FF2B5EF4-FFF2-40B4-BE49-F238E27FC236}">
                <a16:creationId xmlns:a16="http://schemas.microsoft.com/office/drawing/2014/main" id="{035CA494-5B62-D1F6-0DF6-40D867589380}"/>
              </a:ext>
            </a:extLst>
          </p:cNvPr>
          <p:cNvSpPr>
            <a:spLocks noGrp="1"/>
          </p:cNvSpPr>
          <p:nvPr>
            <p:ph type="pic" sz="quarter" idx="20"/>
          </p:nvPr>
        </p:nvSpPr>
        <p:spPr>
          <a:xfrm>
            <a:off x="4699621" y="964"/>
            <a:ext cx="5578791" cy="3888401"/>
          </a:xfrm>
          <a:noFill/>
        </p:spPr>
        <p:txBody>
          <a:bodyPr/>
          <a:lstStyle/>
          <a:p>
            <a:endParaRPr lang="zh-CN" altLang="en-US"/>
          </a:p>
        </p:txBody>
      </p:sp>
      <p:sp>
        <p:nvSpPr>
          <p:cNvPr id="5" name="Content Placeholder 8">
            <a:extLst>
              <a:ext uri="{FF2B5EF4-FFF2-40B4-BE49-F238E27FC236}">
                <a16:creationId xmlns:a16="http://schemas.microsoft.com/office/drawing/2014/main" id="{E6436228-797E-53A8-A7F9-52AD1B8E0F3F}"/>
              </a:ext>
              <a:ext uri="{C183D7F6-B498-43B3-948B-1728B52AA6E4}">
                <adec:decorative xmlns:adec="http://schemas.microsoft.com/office/drawing/2017/decorative" val="0"/>
              </a:ext>
            </a:extLst>
          </p:cNvPr>
          <p:cNvSpPr>
            <a:spLocks noGrp="1"/>
          </p:cNvSpPr>
          <p:nvPr>
            <p:ph sz="quarter" idx="17" hasCustomPrompt="1"/>
          </p:nvPr>
        </p:nvSpPr>
        <p:spPr>
          <a:xfrm>
            <a:off x="451973" y="6087722"/>
            <a:ext cx="1801825" cy="266701"/>
          </a:xfrm>
        </p:spPr>
        <p:txBody>
          <a:bodyPr lIns="0" tIns="0" rIns="0" bIns="0" anchor="b">
            <a:noAutofit/>
          </a:bodyPr>
          <a:lstStyle>
            <a:lvl1pPr marL="0" indent="0" algn="l">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4" name="Date Placeholder 3">
            <a:extLst>
              <a:ext uri="{FF2B5EF4-FFF2-40B4-BE49-F238E27FC236}">
                <a16:creationId xmlns:a16="http://schemas.microsoft.com/office/drawing/2014/main" id="{A3B84172-860D-1647-047C-C3738A9C3F46}"/>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5/1/2025</a:t>
            </a:fld>
            <a:endParaRPr lang="en-US"/>
          </a:p>
        </p:txBody>
      </p:sp>
      <p:sp>
        <p:nvSpPr>
          <p:cNvPr id="3" name="Footer Placeholder 4">
            <a:extLst>
              <a:ext uri="{FF2B5EF4-FFF2-40B4-BE49-F238E27FC236}">
                <a16:creationId xmlns:a16="http://schemas.microsoft.com/office/drawing/2014/main" id="{1F49D81A-40A1-67EF-AB98-6D6B4700160B}"/>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7D469B88-8070-4714-51D1-F43A0AFE3995}"/>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17" name="Rectangle 16">
            <a:extLst>
              <a:ext uri="{FF2B5EF4-FFF2-40B4-BE49-F238E27FC236}">
                <a16:creationId xmlns:a16="http://schemas.microsoft.com/office/drawing/2014/main" id="{2DA13429-7FDC-7187-2143-8A9EEDD8A627}"/>
              </a:ext>
              <a:ext uri="{C183D7F6-B498-43B3-948B-1728B52AA6E4}">
                <adec:decorative xmlns:adec="http://schemas.microsoft.com/office/drawing/2017/decorative" val="1"/>
              </a:ext>
            </a:extLst>
          </p:cNvPr>
          <p:cNvSpPr/>
          <p:nvPr userDrawn="1"/>
        </p:nvSpPr>
        <p:spPr>
          <a:xfrm rot="5400000" flipH="1">
            <a:off x="193548" y="-195013"/>
            <a:ext cx="1957956" cy="23479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9">
            <a:extLst>
              <a:ext uri="{FF2B5EF4-FFF2-40B4-BE49-F238E27FC236}">
                <a16:creationId xmlns:a16="http://schemas.microsoft.com/office/drawing/2014/main" id="{F34876CF-E930-1022-BFB1-831273576E54}"/>
              </a:ext>
              <a:ext uri="{C183D7F6-B498-43B3-948B-1728B52AA6E4}">
                <adec:decorative xmlns:adec="http://schemas.microsoft.com/office/drawing/2017/decorative" val="1"/>
              </a:ext>
            </a:extLst>
          </p:cNvPr>
          <p:cNvSpPr/>
          <p:nvPr userDrawn="1"/>
        </p:nvSpPr>
        <p:spPr>
          <a:xfrm>
            <a:off x="-7597" y="3"/>
            <a:ext cx="2351132" cy="117001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14" name="Rectangle 13">
            <a:extLst>
              <a:ext uri="{FF2B5EF4-FFF2-40B4-BE49-F238E27FC236}">
                <a16:creationId xmlns:a16="http://schemas.microsoft.com/office/drawing/2014/main" id="{CF763CC7-EA2E-97AB-5E20-B44890F7E685}"/>
              </a:ext>
              <a:ext uri="{C183D7F6-B498-43B3-948B-1728B52AA6E4}">
                <adec:decorative xmlns:adec="http://schemas.microsoft.com/office/drawing/2017/decorative" val="1"/>
              </a:ext>
            </a:extLst>
          </p:cNvPr>
          <p:cNvSpPr/>
          <p:nvPr userDrawn="1"/>
        </p:nvSpPr>
        <p:spPr>
          <a:xfrm rot="5400000" flipH="1">
            <a:off x="203865" y="1754093"/>
            <a:ext cx="1940257" cy="2347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a:extLst>
              <a:ext uri="{FF2B5EF4-FFF2-40B4-BE49-F238E27FC236}">
                <a16:creationId xmlns:a16="http://schemas.microsoft.com/office/drawing/2014/main" id="{00CA88D6-0F39-DB96-BA62-7586959D18DB}"/>
              </a:ext>
              <a:ext uri="{C183D7F6-B498-43B3-948B-1728B52AA6E4}">
                <adec:decorative xmlns:adec="http://schemas.microsoft.com/office/drawing/2017/decorative" val="1"/>
              </a:ext>
            </a:extLst>
          </p:cNvPr>
          <p:cNvSpPr/>
          <p:nvPr userDrawn="1"/>
        </p:nvSpPr>
        <p:spPr>
          <a:xfrm rot="5400000" flipH="1">
            <a:off x="2544101" y="-198088"/>
            <a:ext cx="1954953" cy="235112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Rectangle 21">
            <a:extLst>
              <a:ext uri="{FF2B5EF4-FFF2-40B4-BE49-F238E27FC236}">
                <a16:creationId xmlns:a16="http://schemas.microsoft.com/office/drawing/2014/main" id="{2B13202E-A252-90D1-ED83-5D7FB9C4FA61}"/>
              </a:ext>
              <a:ext uri="{C183D7F6-B498-43B3-948B-1728B52AA6E4}">
                <adec:decorative xmlns:adec="http://schemas.microsoft.com/office/drawing/2017/decorative" val="1"/>
              </a:ext>
            </a:extLst>
          </p:cNvPr>
          <p:cNvSpPr/>
          <p:nvPr userDrawn="1"/>
        </p:nvSpPr>
        <p:spPr>
          <a:xfrm rot="5400000" flipV="1">
            <a:off x="2551501" y="1746727"/>
            <a:ext cx="1940259" cy="235102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Shape 32">
            <a:extLst>
              <a:ext uri="{FF2B5EF4-FFF2-40B4-BE49-F238E27FC236}">
                <a16:creationId xmlns:a16="http://schemas.microsoft.com/office/drawing/2014/main" id="{DD2B2E8D-ECD5-FF51-A5CA-5FB0750DAAC6}"/>
              </a:ext>
              <a:ext uri="{C183D7F6-B498-43B3-948B-1728B52AA6E4}">
                <adec:decorative xmlns:adec="http://schemas.microsoft.com/office/drawing/2017/decorative" val="1"/>
              </a:ext>
            </a:extLst>
          </p:cNvPr>
          <p:cNvSpPr/>
          <p:nvPr userDrawn="1"/>
        </p:nvSpPr>
        <p:spPr>
          <a:xfrm rot="5400000" flipV="1">
            <a:off x="2554974" y="1743143"/>
            <a:ext cx="1933202" cy="2351131"/>
          </a:xfrm>
          <a:custGeom>
            <a:avLst/>
            <a:gdLst>
              <a:gd name="connsiteX0" fmla="*/ 0 w 2115288"/>
              <a:gd name="connsiteY0" fmla="*/ 2092083 h 2092083"/>
              <a:gd name="connsiteX1" fmla="*/ 0 w 2115288"/>
              <a:gd name="connsiteY1" fmla="*/ 0 h 2092083"/>
              <a:gd name="connsiteX2" fmla="*/ 2115288 w 2115288"/>
              <a:gd name="connsiteY2" fmla="*/ 0 h 2092083"/>
            </a:gdLst>
            <a:ahLst/>
            <a:cxnLst>
              <a:cxn ang="0">
                <a:pos x="connsiteX0" y="connsiteY0"/>
              </a:cxn>
              <a:cxn ang="0">
                <a:pos x="connsiteX1" y="connsiteY1"/>
              </a:cxn>
              <a:cxn ang="0">
                <a:pos x="connsiteX2" y="connsiteY2"/>
              </a:cxn>
            </a:cxnLst>
            <a:rect l="l" t="t" r="r" b="b"/>
            <a:pathLst>
              <a:path w="2115288" h="2092083">
                <a:moveTo>
                  <a:pt x="0" y="2092083"/>
                </a:moveTo>
                <a:lnTo>
                  <a:pt x="0" y="0"/>
                </a:lnTo>
                <a:lnTo>
                  <a:pt x="2115288"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lt1"/>
              </a:solidFill>
            </a:endParaRPr>
          </a:p>
        </p:txBody>
      </p:sp>
      <p:sp>
        <p:nvSpPr>
          <p:cNvPr id="25" name="Rectangle 15">
            <a:extLst>
              <a:ext uri="{FF2B5EF4-FFF2-40B4-BE49-F238E27FC236}">
                <a16:creationId xmlns:a16="http://schemas.microsoft.com/office/drawing/2014/main" id="{BE33DCB4-EBE4-F9F4-40E1-A1109F436F26}"/>
              </a:ext>
              <a:ext uri="{C183D7F6-B498-43B3-948B-1728B52AA6E4}">
                <adec:decorative xmlns:adec="http://schemas.microsoft.com/office/drawing/2017/decorative" val="1"/>
              </a:ext>
            </a:extLst>
          </p:cNvPr>
          <p:cNvSpPr/>
          <p:nvPr userDrawn="1"/>
        </p:nvSpPr>
        <p:spPr>
          <a:xfrm rot="5400000" flipH="1">
            <a:off x="10253534" y="22400"/>
            <a:ext cx="1960861" cy="191606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a:extLst>
              <a:ext uri="{FF2B5EF4-FFF2-40B4-BE49-F238E27FC236}">
                <a16:creationId xmlns:a16="http://schemas.microsoft.com/office/drawing/2014/main" id="{8C9D37B0-DB36-8B46-3EE5-848EE070FA13}"/>
              </a:ext>
              <a:ext uri="{C183D7F6-B498-43B3-948B-1728B52AA6E4}">
                <adec:decorative xmlns:adec="http://schemas.microsoft.com/office/drawing/2017/decorative" val="1"/>
              </a:ext>
            </a:extLst>
          </p:cNvPr>
          <p:cNvSpPr/>
          <p:nvPr userDrawn="1"/>
        </p:nvSpPr>
        <p:spPr>
          <a:xfrm rot="5400000" flipH="1">
            <a:off x="10265341" y="1968544"/>
            <a:ext cx="1937248" cy="191606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Shape 33">
            <a:extLst>
              <a:ext uri="{FF2B5EF4-FFF2-40B4-BE49-F238E27FC236}">
                <a16:creationId xmlns:a16="http://schemas.microsoft.com/office/drawing/2014/main" id="{C49AE85A-7CA3-CA3E-CAC1-2D64B46897D6}"/>
              </a:ext>
              <a:ext uri="{C183D7F6-B498-43B3-948B-1728B52AA6E4}">
                <adec:decorative xmlns:adec="http://schemas.microsoft.com/office/drawing/2017/decorative" val="1"/>
              </a:ext>
            </a:extLst>
          </p:cNvPr>
          <p:cNvSpPr/>
          <p:nvPr userDrawn="1"/>
        </p:nvSpPr>
        <p:spPr>
          <a:xfrm rot="16200000" flipH="1" flipV="1">
            <a:off x="10263835" y="1970054"/>
            <a:ext cx="1940259" cy="1916066"/>
          </a:xfrm>
          <a:custGeom>
            <a:avLst/>
            <a:gdLst>
              <a:gd name="connsiteX0" fmla="*/ 0 w 2115288"/>
              <a:gd name="connsiteY0" fmla="*/ 2092083 h 2092083"/>
              <a:gd name="connsiteX1" fmla="*/ 0 w 2115288"/>
              <a:gd name="connsiteY1" fmla="*/ 0 h 2092083"/>
              <a:gd name="connsiteX2" fmla="*/ 2115288 w 2115288"/>
              <a:gd name="connsiteY2" fmla="*/ 0 h 2092083"/>
            </a:gdLst>
            <a:ahLst/>
            <a:cxnLst>
              <a:cxn ang="0">
                <a:pos x="connsiteX0" y="connsiteY0"/>
              </a:cxn>
              <a:cxn ang="0">
                <a:pos x="connsiteX1" y="connsiteY1"/>
              </a:cxn>
              <a:cxn ang="0">
                <a:pos x="connsiteX2" y="connsiteY2"/>
              </a:cxn>
            </a:cxnLst>
            <a:rect l="l" t="t" r="r" b="b"/>
            <a:pathLst>
              <a:path w="2115288" h="2092083">
                <a:moveTo>
                  <a:pt x="0" y="2092083"/>
                </a:moveTo>
                <a:lnTo>
                  <a:pt x="0" y="0"/>
                </a:lnTo>
                <a:lnTo>
                  <a:pt x="2115288"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Tree>
    <p:extLst>
      <p:ext uri="{BB962C8B-B14F-4D97-AF65-F5344CB8AC3E}">
        <p14:creationId xmlns:p14="http://schemas.microsoft.com/office/powerpoint/2010/main" val="45210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Big Numb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44000" y="831918"/>
            <a:ext cx="10521992" cy="4069265"/>
          </a:xfrm>
        </p:spPr>
        <p:txBody>
          <a:bodyPr anchor="b">
            <a:noAutofit/>
          </a:bodyPr>
          <a:lstStyle>
            <a:lvl1pPr algn="l">
              <a:defRPr sz="23200">
                <a:solidFill>
                  <a:schemeClr val="accent1">
                    <a:lumMod val="75000"/>
                  </a:schemeClr>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843999" y="5076496"/>
            <a:ext cx="7559021" cy="949583"/>
          </a:xfrm>
        </p:spPr>
        <p:txBody>
          <a:bodyPr anchor="t">
            <a:noAutofit/>
          </a:bodyPr>
          <a:lstStyle>
            <a:lvl1pPr marL="0" indent="0" algn="l">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DD0B43-8816-7247-6389-43D5551017BC}"/>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8" name="Footer Placeholder 4">
            <a:extLst>
              <a:ext uri="{FF2B5EF4-FFF2-40B4-BE49-F238E27FC236}">
                <a16:creationId xmlns:a16="http://schemas.microsoft.com/office/drawing/2014/main" id="{C27E193F-93CE-A072-84E6-1413DA174CE8}"/>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7" name="Slide Number Placeholder 5">
            <a:extLst>
              <a:ext uri="{FF2B5EF4-FFF2-40B4-BE49-F238E27FC236}">
                <a16:creationId xmlns:a16="http://schemas.microsoft.com/office/drawing/2014/main" id="{148423F9-4799-A3D7-1F4C-F18DF70A032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1" name="Freeform: Shape 16">
            <a:extLst>
              <a:ext uri="{FF2B5EF4-FFF2-40B4-BE49-F238E27FC236}">
                <a16:creationId xmlns:a16="http://schemas.microsoft.com/office/drawing/2014/main" id="{88041669-6793-077D-9837-4A969A824BC8}"/>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Freeform: Shape 17">
            <a:extLst>
              <a:ext uri="{FF2B5EF4-FFF2-40B4-BE49-F238E27FC236}">
                <a16:creationId xmlns:a16="http://schemas.microsoft.com/office/drawing/2014/main" id="{AC3F6980-A0AE-0D20-BB5F-49A002200420}"/>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Freeform: Shape 19">
            <a:extLst>
              <a:ext uri="{FF2B5EF4-FFF2-40B4-BE49-F238E27FC236}">
                <a16:creationId xmlns:a16="http://schemas.microsoft.com/office/drawing/2014/main" id="{02937DA2-B26D-43F5-EA04-BE9925EF44CC}"/>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8">
            <a:extLst>
              <a:ext uri="{FF2B5EF4-FFF2-40B4-BE49-F238E27FC236}">
                <a16:creationId xmlns:a16="http://schemas.microsoft.com/office/drawing/2014/main" id="{EBDA1D10-E930-CB39-86A5-FA42DB4228E7}"/>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94254327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61992" y="831918"/>
            <a:ext cx="10486008" cy="3977825"/>
          </a:xfrm>
        </p:spPr>
        <p:txBody>
          <a:bodyPr anchor="b">
            <a:noAutofit/>
          </a:bodyPr>
          <a:lstStyle>
            <a:lvl1pPr algn="ctr">
              <a:defRPr sz="23200">
                <a:solidFill>
                  <a:schemeClr val="accent1">
                    <a:lumMod val="75000"/>
                  </a:schemeClr>
                </a:solidFill>
              </a:defRPr>
            </a:lvl1pPr>
          </a:lstStyle>
          <a:p>
            <a:r>
              <a:rPr lang="en-US"/>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2377440" y="4997668"/>
            <a:ext cx="7525512" cy="1028411"/>
          </a:xfrm>
        </p:spPr>
        <p:txBody>
          <a:bodyPr anchor="t">
            <a:noAutofit/>
          </a:bodyPr>
          <a:lstStyle>
            <a:lvl1pPr marL="0" indent="0" algn="ctr">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9FE8812C-E055-50E4-0169-A1950E62A97B}"/>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5" name="Footer Placeholder 4">
            <a:extLst>
              <a:ext uri="{FF2B5EF4-FFF2-40B4-BE49-F238E27FC236}">
                <a16:creationId xmlns:a16="http://schemas.microsoft.com/office/drawing/2014/main" id="{11C6A94C-87F9-4135-8D16-E44AFA1FB693}"/>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3DE2A589-D2DC-84F9-7195-EA18408EDF63}"/>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1" name="Rectangle 6">
            <a:extLst>
              <a:ext uri="{FF2B5EF4-FFF2-40B4-BE49-F238E27FC236}">
                <a16:creationId xmlns:a16="http://schemas.microsoft.com/office/drawing/2014/main" id="{93E8DDA7-6F09-A45D-D2CD-D785473EF07D}"/>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2" name="Freeform: Shape 59">
            <a:extLst>
              <a:ext uri="{FF2B5EF4-FFF2-40B4-BE49-F238E27FC236}">
                <a16:creationId xmlns:a16="http://schemas.microsoft.com/office/drawing/2014/main" id="{67B1242D-E100-7A0B-1A2F-727DD9934095}"/>
              </a:ext>
              <a:ext uri="{C183D7F6-B498-43B3-948B-1728B52AA6E4}">
                <adec:decorative xmlns:adec="http://schemas.microsoft.com/office/drawing/2017/decorative" val="1"/>
              </a:ext>
            </a:extLst>
          </p:cNvPr>
          <p:cNvSpPr/>
          <p:nvPr userDrawn="1"/>
        </p:nvSpPr>
        <p:spPr>
          <a:xfrm rot="5400000" flipV="1">
            <a:off x="218569" y="-219375"/>
            <a:ext cx="312166" cy="7493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23" name="Rectangle 6">
            <a:extLst>
              <a:ext uri="{FF2B5EF4-FFF2-40B4-BE49-F238E27FC236}">
                <a16:creationId xmlns:a16="http://schemas.microsoft.com/office/drawing/2014/main" id="{D3D4B49A-33A3-4552-3BC7-AFEDF4F5650C}"/>
              </a:ext>
              <a:ext uri="{C183D7F6-B498-43B3-948B-1728B52AA6E4}">
                <adec:decorative xmlns:adec="http://schemas.microsoft.com/office/drawing/2017/decorative" val="1"/>
              </a:ext>
            </a:extLst>
          </p:cNvPr>
          <p:cNvSpPr/>
          <p:nvPr userDrawn="1"/>
        </p:nvSpPr>
        <p:spPr>
          <a:xfrm rot="5400000">
            <a:off x="8416414" y="-1971971"/>
            <a:ext cx="312165" cy="42544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4" name="Rectangle 6">
            <a:extLst>
              <a:ext uri="{FF2B5EF4-FFF2-40B4-BE49-F238E27FC236}">
                <a16:creationId xmlns:a16="http://schemas.microsoft.com/office/drawing/2014/main" id="{539B139C-807D-C305-EDA8-691E0DFB62D2}"/>
              </a:ext>
              <a:ext uri="{C183D7F6-B498-43B3-948B-1728B52AA6E4}">
                <adec:decorative xmlns:adec="http://schemas.microsoft.com/office/drawing/2017/decorative" val="1"/>
              </a:ext>
            </a:extLst>
          </p:cNvPr>
          <p:cNvSpPr/>
          <p:nvPr userDrawn="1"/>
        </p:nvSpPr>
        <p:spPr>
          <a:xfrm rot="5400000">
            <a:off x="11290193" y="-590448"/>
            <a:ext cx="311360" cy="1492256"/>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226987820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3814EA-F598-EBFD-83D1-6782D7CBB598}"/>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F4F8927-891C-4D7A-C2D3-6EB5EF6712FF}"/>
              </a:ext>
            </a:extLst>
          </p:cNvPr>
          <p:cNvSpPr>
            <a:spLocks noGrp="1"/>
          </p:cNvSpPr>
          <p:nvPr>
            <p:ph type="ctrTitle" hasCustomPrompt="1"/>
          </p:nvPr>
        </p:nvSpPr>
        <p:spPr>
          <a:xfrm>
            <a:off x="861992" y="831918"/>
            <a:ext cx="10486008" cy="3977825"/>
          </a:xfrm>
        </p:spPr>
        <p:txBody>
          <a:bodyPr anchor="b">
            <a:noAutofit/>
          </a:bodyPr>
          <a:lstStyle>
            <a:lvl1pPr algn="ctr">
              <a:defRPr sz="23200">
                <a:solidFill>
                  <a:schemeClr val="tx1"/>
                </a:solidFill>
              </a:defRPr>
            </a:lvl1pPr>
          </a:lstStyle>
          <a:p>
            <a:r>
              <a:rPr lang="en-US"/>
              <a:t>##%</a:t>
            </a:r>
          </a:p>
        </p:txBody>
      </p:sp>
      <p:sp>
        <p:nvSpPr>
          <p:cNvPr id="10" name="Subtitle 2">
            <a:extLst>
              <a:ext uri="{FF2B5EF4-FFF2-40B4-BE49-F238E27FC236}">
                <a16:creationId xmlns:a16="http://schemas.microsoft.com/office/drawing/2014/main" id="{0489314B-CDC1-7F7E-C4DD-AAC0E5222B03}"/>
              </a:ext>
            </a:extLst>
          </p:cNvPr>
          <p:cNvSpPr>
            <a:spLocks noGrp="1"/>
          </p:cNvSpPr>
          <p:nvPr>
            <p:ph type="subTitle" idx="1" hasCustomPrompt="1"/>
          </p:nvPr>
        </p:nvSpPr>
        <p:spPr>
          <a:xfrm>
            <a:off x="2377440" y="4997668"/>
            <a:ext cx="7525512" cy="1028411"/>
          </a:xfrm>
        </p:spPr>
        <p:txBody>
          <a:bodyPr anchor="t">
            <a:no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Date Placeholder 3">
            <a:extLst>
              <a:ext uri="{FF2B5EF4-FFF2-40B4-BE49-F238E27FC236}">
                <a16:creationId xmlns:a16="http://schemas.microsoft.com/office/drawing/2014/main" id="{5BFDC082-8545-4E14-11AF-FFBD6384E6D7}"/>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5" name="Footer Placeholder 4">
            <a:extLst>
              <a:ext uri="{FF2B5EF4-FFF2-40B4-BE49-F238E27FC236}">
                <a16:creationId xmlns:a16="http://schemas.microsoft.com/office/drawing/2014/main" id="{156FEC98-351C-9217-F32A-E626491DA11B}"/>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29528185-249C-C3DD-E678-AFBB8FFF5E8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 name="Freeform: Shape 59">
            <a:extLst>
              <a:ext uri="{FF2B5EF4-FFF2-40B4-BE49-F238E27FC236}">
                <a16:creationId xmlns:a16="http://schemas.microsoft.com/office/drawing/2014/main" id="{699D7479-A95C-B9AB-8F14-BDAE9D99713C}"/>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 name="Rectangle 9">
            <a:extLst>
              <a:ext uri="{FF2B5EF4-FFF2-40B4-BE49-F238E27FC236}">
                <a16:creationId xmlns:a16="http://schemas.microsoft.com/office/drawing/2014/main" id="{36AD101D-8188-88D0-9B81-9437DD5E366D}"/>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11">
            <a:extLst>
              <a:ext uri="{FF2B5EF4-FFF2-40B4-BE49-F238E27FC236}">
                <a16:creationId xmlns:a16="http://schemas.microsoft.com/office/drawing/2014/main" id="{1148622B-2A3E-B519-D517-B1227723B315}"/>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Shape 59">
            <a:extLst>
              <a:ext uri="{FF2B5EF4-FFF2-40B4-BE49-F238E27FC236}">
                <a16:creationId xmlns:a16="http://schemas.microsoft.com/office/drawing/2014/main" id="{0B9E09DF-714D-90DF-B3AD-44EABE33E366}"/>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657327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0D95FF-5457-4897-C849-71357B0BD495}"/>
              </a:ext>
            </a:extLst>
          </p:cNvPr>
          <p:cNvSpPr>
            <a:spLocks noGrp="1"/>
          </p:cNvSpPr>
          <p:nvPr>
            <p:ph type="title" hasCustomPrompt="1"/>
          </p:nvPr>
        </p:nvSpPr>
        <p:spPr>
          <a:xfrm>
            <a:off x="612648" y="-1274064"/>
            <a:ext cx="10652760" cy="1133856"/>
          </a:xfrm>
        </p:spPr>
        <p:txBody>
          <a:bodyPr>
            <a:noAutofit/>
          </a:bodyPr>
          <a:lstStyle/>
          <a:p>
            <a:r>
              <a:rPr lang="en-US"/>
              <a:t>Click to edit Master title style</a:t>
            </a:r>
          </a:p>
        </p:txBody>
      </p:sp>
      <p:sp>
        <p:nvSpPr>
          <p:cNvPr id="8" name="Content Placeholder 6">
            <a:extLst>
              <a:ext uri="{FF2B5EF4-FFF2-40B4-BE49-F238E27FC236}">
                <a16:creationId xmlns:a16="http://schemas.microsoft.com/office/drawing/2014/main" id="{7FA8F0C3-BC6D-6591-CB4A-11D861FBC72E}"/>
              </a:ext>
            </a:extLst>
          </p:cNvPr>
          <p:cNvSpPr>
            <a:spLocks noGrp="1"/>
          </p:cNvSpPr>
          <p:nvPr>
            <p:ph sz="quarter" idx="13" hasCustomPrompt="1"/>
          </p:nvPr>
        </p:nvSpPr>
        <p:spPr>
          <a:xfrm>
            <a:off x="612648" y="651932"/>
            <a:ext cx="8266176" cy="5584275"/>
          </a:xfrm>
        </p:spPr>
        <p:txBody>
          <a:bodyPr anchor="ctr">
            <a:no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B90E5DD-D445-87A5-7673-8A1F88BDDD32}"/>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4" name="Footer Placeholder 4">
            <a:extLst>
              <a:ext uri="{FF2B5EF4-FFF2-40B4-BE49-F238E27FC236}">
                <a16:creationId xmlns:a16="http://schemas.microsoft.com/office/drawing/2014/main" id="{83BBD032-D2AB-904A-8441-9141AC45A2AB}"/>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3BB3875C-AB86-8E9A-4F93-9CCBB06B8E45}"/>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0" name="Rectangle 6">
            <a:extLst>
              <a:ext uri="{FF2B5EF4-FFF2-40B4-BE49-F238E27FC236}">
                <a16:creationId xmlns:a16="http://schemas.microsoft.com/office/drawing/2014/main" id="{FB298429-8DA5-BFFD-51EB-A90E073B0C0D}"/>
              </a:ext>
              <a:ext uri="{C183D7F6-B498-43B3-948B-1728B52AA6E4}">
                <adec:decorative xmlns:adec="http://schemas.microsoft.com/office/drawing/2017/decorative" val="1"/>
              </a:ext>
            </a:extLst>
          </p:cNvPr>
          <p:cNvSpPr/>
          <p:nvPr userDrawn="1"/>
        </p:nvSpPr>
        <p:spPr>
          <a:xfrm flipH="1" flipV="1">
            <a:off x="1160319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Graphic 21">
            <a:extLst>
              <a:ext uri="{FF2B5EF4-FFF2-40B4-BE49-F238E27FC236}">
                <a16:creationId xmlns:a16="http://schemas.microsoft.com/office/drawing/2014/main" id="{3C3643E2-FB9D-A282-05D4-4ADCA28D3727}"/>
              </a:ext>
              <a:ext uri="{C183D7F6-B498-43B3-948B-1728B52AA6E4}">
                <adec:decorative xmlns:adec="http://schemas.microsoft.com/office/drawing/2017/decorative" val="1"/>
              </a:ext>
            </a:extLst>
          </p:cNvPr>
          <p:cNvSpPr/>
          <p:nvPr userDrawn="1"/>
        </p:nvSpPr>
        <p:spPr>
          <a:xfrm flipH="1" flipV="1">
            <a:off x="11603197" y="3590"/>
            <a:ext cx="592750" cy="2076568"/>
          </a:xfrm>
          <a:custGeom>
            <a:avLst/>
            <a:gdLst>
              <a:gd name="connsiteX0" fmla="*/ 2286 w 1660874"/>
              <a:gd name="connsiteY0" fmla="*/ 1660874 h 1660874"/>
              <a:gd name="connsiteX1" fmla="*/ 0 w 1660874"/>
              <a:gd name="connsiteY1" fmla="*/ 0 h 1660874"/>
              <a:gd name="connsiteX2" fmla="*/ 1660874 w 1660874"/>
              <a:gd name="connsiteY2" fmla="*/ 2286 h 1660874"/>
              <a:gd name="connsiteX3" fmla="*/ 1660874 w 1660874"/>
              <a:gd name="connsiteY3" fmla="*/ 10954 h 1660874"/>
              <a:gd name="connsiteX4" fmla="*/ 17812 w 1660874"/>
              <a:gd name="connsiteY4" fmla="*/ 1660874 h 1660874"/>
              <a:gd name="connsiteX5" fmla="*/ 2286 w 1660874"/>
              <a:gd name="connsiteY5" fmla="*/ 1660874 h 1660874"/>
              <a:gd name="connsiteX6" fmla="*/ 2286 w 1660874"/>
              <a:gd name="connsiteY6" fmla="*/ 1660874 h 16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874" h="1660874">
                <a:moveTo>
                  <a:pt x="2286" y="1660874"/>
                </a:moveTo>
                <a:lnTo>
                  <a:pt x="0" y="0"/>
                </a:lnTo>
                <a:lnTo>
                  <a:pt x="1660874" y="2286"/>
                </a:lnTo>
                <a:lnTo>
                  <a:pt x="1660874" y="10954"/>
                </a:lnTo>
                <a:lnTo>
                  <a:pt x="17812" y="1660874"/>
                </a:lnTo>
                <a:lnTo>
                  <a:pt x="2286" y="1660874"/>
                </a:lnTo>
                <a:lnTo>
                  <a:pt x="2286" y="1660874"/>
                </a:lnTo>
                <a:close/>
              </a:path>
            </a:pathLst>
          </a:custGeom>
          <a:solidFill>
            <a:schemeClr val="accent3"/>
          </a:solidFill>
          <a:ln w="9525" cap="flat">
            <a:noFill/>
            <a:prstDash val="solid"/>
            <a:miter/>
          </a:ln>
        </p:spPr>
        <p:txBody>
          <a:bodyPr rtlCol="0" anchor="ctr"/>
          <a:lstStyle/>
          <a:p>
            <a:endParaRPr lang="zh-CN" altLang="en-US"/>
          </a:p>
        </p:txBody>
      </p:sp>
      <p:sp>
        <p:nvSpPr>
          <p:cNvPr id="12" name="Rectangle 9">
            <a:extLst>
              <a:ext uri="{FF2B5EF4-FFF2-40B4-BE49-F238E27FC236}">
                <a16:creationId xmlns:a16="http://schemas.microsoft.com/office/drawing/2014/main" id="{71D24C1E-2499-ECF1-B8DF-E0B4343EA4B0}"/>
              </a:ext>
              <a:ext uri="{C183D7F6-B498-43B3-948B-1728B52AA6E4}">
                <adec:decorative xmlns:adec="http://schemas.microsoft.com/office/drawing/2017/decorative" val="1"/>
              </a:ext>
            </a:extLst>
          </p:cNvPr>
          <p:cNvSpPr/>
          <p:nvPr userDrawn="1"/>
        </p:nvSpPr>
        <p:spPr>
          <a:xfrm flipH="1" flipV="1">
            <a:off x="1159925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8">
            <a:extLst>
              <a:ext uri="{FF2B5EF4-FFF2-40B4-BE49-F238E27FC236}">
                <a16:creationId xmlns:a16="http://schemas.microsoft.com/office/drawing/2014/main" id="{2B0AE408-95C0-A98F-93FE-469A71B6484C}"/>
              </a:ext>
              <a:ext uri="{C183D7F6-B498-43B3-948B-1728B52AA6E4}">
                <adec:decorative xmlns:adec="http://schemas.microsoft.com/office/drawing/2017/decorative" val="1"/>
              </a:ext>
            </a:extLst>
          </p:cNvPr>
          <p:cNvSpPr/>
          <p:nvPr userDrawn="1"/>
        </p:nvSpPr>
        <p:spPr>
          <a:xfrm flipH="1" flipV="1">
            <a:off x="1160122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5901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FA7C22B-A89C-426A-2C61-A4248B0DBC79}"/>
              </a:ext>
            </a:extLst>
          </p:cNvPr>
          <p:cNvSpPr>
            <a:spLocks noGrp="1"/>
          </p:cNvSpPr>
          <p:nvPr>
            <p:ph type="title" hasCustomPrompt="1"/>
          </p:nvPr>
        </p:nvSpPr>
        <p:spPr>
          <a:xfrm>
            <a:off x="612648" y="-1372961"/>
            <a:ext cx="10652760" cy="1133856"/>
          </a:xfrm>
        </p:spPr>
        <p:txBody>
          <a:bodyPr>
            <a:noAutofit/>
          </a:bodyPr>
          <a:lstStyle/>
          <a:p>
            <a:r>
              <a:rPr lang="en-US"/>
              <a:t>Click to edit Master title style</a:t>
            </a:r>
          </a:p>
        </p:txBody>
      </p:sp>
      <p:sp>
        <p:nvSpPr>
          <p:cNvPr id="14" name="Content Placeholder 6">
            <a:extLst>
              <a:ext uri="{FF2B5EF4-FFF2-40B4-BE49-F238E27FC236}">
                <a16:creationId xmlns:a16="http://schemas.microsoft.com/office/drawing/2014/main" id="{72744D9B-8B76-550A-34DF-7C3E89C14E58}"/>
              </a:ext>
            </a:extLst>
          </p:cNvPr>
          <p:cNvSpPr>
            <a:spLocks noGrp="1"/>
          </p:cNvSpPr>
          <p:nvPr>
            <p:ph sz="quarter" idx="13" hasCustomPrompt="1"/>
          </p:nvPr>
        </p:nvSpPr>
        <p:spPr>
          <a:xfrm>
            <a:off x="612648" y="1968500"/>
            <a:ext cx="8266176" cy="4267708"/>
          </a:xfrm>
        </p:spPr>
        <p:txBody>
          <a:bodyPr anchor="ctr">
            <a:no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3EFFE-734C-E450-E89C-CA99223B8639}"/>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3" name="Footer Placeholder 4">
            <a:extLst>
              <a:ext uri="{FF2B5EF4-FFF2-40B4-BE49-F238E27FC236}">
                <a16:creationId xmlns:a16="http://schemas.microsoft.com/office/drawing/2014/main" id="{CB40393E-DBD1-6BA9-3978-D776FE47876B}"/>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5A968107-B15C-8E6D-FE8F-5B9CF718BB10}"/>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5" name="Rectangle 6">
            <a:extLst>
              <a:ext uri="{FF2B5EF4-FFF2-40B4-BE49-F238E27FC236}">
                <a16:creationId xmlns:a16="http://schemas.microsoft.com/office/drawing/2014/main" id="{0CC74BB1-A215-A0A5-E737-8BCC4B63BA6D}"/>
              </a:ext>
              <a:ext uri="{C183D7F6-B498-43B3-948B-1728B52AA6E4}">
                <adec:decorative xmlns:adec="http://schemas.microsoft.com/office/drawing/2017/decorative" val="1"/>
              </a:ext>
            </a:extLst>
          </p:cNvPr>
          <p:cNvSpPr/>
          <p:nvPr userDrawn="1"/>
        </p:nvSpPr>
        <p:spPr>
          <a:xfrm flipH="1" flipV="1">
            <a:off x="1160319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Graphic 21">
            <a:extLst>
              <a:ext uri="{FF2B5EF4-FFF2-40B4-BE49-F238E27FC236}">
                <a16:creationId xmlns:a16="http://schemas.microsoft.com/office/drawing/2014/main" id="{EBEFF781-B473-6F4A-B48E-4BDDBDA22A80}"/>
              </a:ext>
              <a:ext uri="{C183D7F6-B498-43B3-948B-1728B52AA6E4}">
                <adec:decorative xmlns:adec="http://schemas.microsoft.com/office/drawing/2017/decorative" val="1"/>
              </a:ext>
            </a:extLst>
          </p:cNvPr>
          <p:cNvSpPr/>
          <p:nvPr userDrawn="1"/>
        </p:nvSpPr>
        <p:spPr>
          <a:xfrm flipH="1" flipV="1">
            <a:off x="11603197" y="3590"/>
            <a:ext cx="592750" cy="2076568"/>
          </a:xfrm>
          <a:custGeom>
            <a:avLst/>
            <a:gdLst>
              <a:gd name="connsiteX0" fmla="*/ 2286 w 1660874"/>
              <a:gd name="connsiteY0" fmla="*/ 1660874 h 1660874"/>
              <a:gd name="connsiteX1" fmla="*/ 0 w 1660874"/>
              <a:gd name="connsiteY1" fmla="*/ 0 h 1660874"/>
              <a:gd name="connsiteX2" fmla="*/ 1660874 w 1660874"/>
              <a:gd name="connsiteY2" fmla="*/ 2286 h 1660874"/>
              <a:gd name="connsiteX3" fmla="*/ 1660874 w 1660874"/>
              <a:gd name="connsiteY3" fmla="*/ 10954 h 1660874"/>
              <a:gd name="connsiteX4" fmla="*/ 17812 w 1660874"/>
              <a:gd name="connsiteY4" fmla="*/ 1660874 h 1660874"/>
              <a:gd name="connsiteX5" fmla="*/ 2286 w 1660874"/>
              <a:gd name="connsiteY5" fmla="*/ 1660874 h 1660874"/>
              <a:gd name="connsiteX6" fmla="*/ 2286 w 1660874"/>
              <a:gd name="connsiteY6" fmla="*/ 1660874 h 16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874" h="1660874">
                <a:moveTo>
                  <a:pt x="2286" y="1660874"/>
                </a:moveTo>
                <a:lnTo>
                  <a:pt x="0" y="0"/>
                </a:lnTo>
                <a:lnTo>
                  <a:pt x="1660874" y="2286"/>
                </a:lnTo>
                <a:lnTo>
                  <a:pt x="1660874" y="10954"/>
                </a:lnTo>
                <a:lnTo>
                  <a:pt x="17812" y="1660874"/>
                </a:lnTo>
                <a:lnTo>
                  <a:pt x="2286" y="1660874"/>
                </a:lnTo>
                <a:lnTo>
                  <a:pt x="2286" y="1660874"/>
                </a:lnTo>
                <a:close/>
              </a:path>
            </a:pathLst>
          </a:custGeom>
          <a:solidFill>
            <a:schemeClr val="accent3"/>
          </a:solidFill>
          <a:ln w="9525" cap="flat">
            <a:noFill/>
            <a:prstDash val="solid"/>
            <a:miter/>
          </a:ln>
        </p:spPr>
        <p:txBody>
          <a:bodyPr rtlCol="0" anchor="ctr"/>
          <a:lstStyle/>
          <a:p>
            <a:endParaRPr lang="zh-CN" altLang="en-US"/>
          </a:p>
        </p:txBody>
      </p:sp>
      <p:sp>
        <p:nvSpPr>
          <p:cNvPr id="10" name="Rectangle 9">
            <a:extLst>
              <a:ext uri="{FF2B5EF4-FFF2-40B4-BE49-F238E27FC236}">
                <a16:creationId xmlns:a16="http://schemas.microsoft.com/office/drawing/2014/main" id="{2F9949D4-4863-4EB4-07B7-1DE490BE57BA}"/>
              </a:ext>
              <a:ext uri="{C183D7F6-B498-43B3-948B-1728B52AA6E4}">
                <adec:decorative xmlns:adec="http://schemas.microsoft.com/office/drawing/2017/decorative" val="1"/>
              </a:ext>
            </a:extLst>
          </p:cNvPr>
          <p:cNvSpPr/>
          <p:nvPr userDrawn="1"/>
        </p:nvSpPr>
        <p:spPr>
          <a:xfrm flipH="1" flipV="1">
            <a:off x="1159925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8">
            <a:extLst>
              <a:ext uri="{FF2B5EF4-FFF2-40B4-BE49-F238E27FC236}">
                <a16:creationId xmlns:a16="http://schemas.microsoft.com/office/drawing/2014/main" id="{C66188E6-7A98-AC66-FEEF-2258A532A859}"/>
              </a:ext>
              <a:ext uri="{C183D7F6-B498-43B3-948B-1728B52AA6E4}">
                <adec:decorative xmlns:adec="http://schemas.microsoft.com/office/drawing/2017/decorative" val="1"/>
              </a:ext>
            </a:extLst>
          </p:cNvPr>
          <p:cNvSpPr/>
          <p:nvPr userDrawn="1"/>
        </p:nvSpPr>
        <p:spPr>
          <a:xfrm flipH="1" flipV="1">
            <a:off x="1160122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67266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93AB473-5AA2-F8C2-52FE-444C26F55270}"/>
              </a:ext>
            </a:extLst>
          </p:cNvPr>
          <p:cNvSpPr>
            <a:spLocks noGrp="1"/>
          </p:cNvSpPr>
          <p:nvPr>
            <p:ph type="title" hasCustomPrompt="1"/>
          </p:nvPr>
        </p:nvSpPr>
        <p:spPr>
          <a:xfrm>
            <a:off x="612648" y="-1274064"/>
            <a:ext cx="10652760" cy="1133856"/>
          </a:xfrm>
        </p:spPr>
        <p:txBody>
          <a:bodyPr>
            <a:noAutofit/>
          </a:bodyPr>
          <a:lstStyle/>
          <a:p>
            <a:r>
              <a:rPr lang="en-US"/>
              <a:t>Click to edit Master title style</a:t>
            </a:r>
          </a:p>
        </p:txBody>
      </p:sp>
      <p:sp>
        <p:nvSpPr>
          <p:cNvPr id="11" name="Content Placeholder 6">
            <a:extLst>
              <a:ext uri="{FF2B5EF4-FFF2-40B4-BE49-F238E27FC236}">
                <a16:creationId xmlns:a16="http://schemas.microsoft.com/office/drawing/2014/main" id="{BB5C6304-7175-022B-6047-B7061B9529B8}"/>
              </a:ext>
            </a:extLst>
          </p:cNvPr>
          <p:cNvSpPr>
            <a:spLocks noGrp="1"/>
          </p:cNvSpPr>
          <p:nvPr>
            <p:ph sz="quarter" idx="13" hasCustomPrompt="1"/>
          </p:nvPr>
        </p:nvSpPr>
        <p:spPr>
          <a:xfrm>
            <a:off x="612648" y="651932"/>
            <a:ext cx="8266176" cy="5584275"/>
          </a:xfrm>
        </p:spPr>
        <p:txBody>
          <a:bodyPr anchor="ctr">
            <a:no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01E0B-6390-6AEC-5C53-5D538E158E51}"/>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3" name="Footer Placeholder 4">
            <a:extLst>
              <a:ext uri="{FF2B5EF4-FFF2-40B4-BE49-F238E27FC236}">
                <a16:creationId xmlns:a16="http://schemas.microsoft.com/office/drawing/2014/main" id="{BD45BA7E-BB20-C646-2450-F8562ED92675}"/>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1B1D2082-DF85-D231-9624-6372331F331C}"/>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5" name="Rectangle 6">
            <a:extLst>
              <a:ext uri="{FF2B5EF4-FFF2-40B4-BE49-F238E27FC236}">
                <a16:creationId xmlns:a16="http://schemas.microsoft.com/office/drawing/2014/main" id="{0D3E5FC2-5685-46E9-2717-E0629E608C8E}"/>
              </a:ext>
              <a:ext uri="{C183D7F6-B498-43B3-948B-1728B52AA6E4}">
                <adec:decorative xmlns:adec="http://schemas.microsoft.com/office/drawing/2017/decorative" val="1"/>
              </a:ext>
            </a:extLst>
          </p:cNvPr>
          <p:cNvSpPr/>
          <p:nvPr userDrawn="1"/>
        </p:nvSpPr>
        <p:spPr>
          <a:xfrm flipH="1" flipV="1">
            <a:off x="11603197" y="-1"/>
            <a:ext cx="592750" cy="2076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Graphic 21">
            <a:extLst>
              <a:ext uri="{FF2B5EF4-FFF2-40B4-BE49-F238E27FC236}">
                <a16:creationId xmlns:a16="http://schemas.microsoft.com/office/drawing/2014/main" id="{C526560E-0081-7213-2B8C-2BEC157A2174}"/>
              </a:ext>
              <a:ext uri="{C183D7F6-B498-43B3-948B-1728B52AA6E4}">
                <adec:decorative xmlns:adec="http://schemas.microsoft.com/office/drawing/2017/decorative" val="1"/>
              </a:ext>
            </a:extLst>
          </p:cNvPr>
          <p:cNvSpPr/>
          <p:nvPr userDrawn="1"/>
        </p:nvSpPr>
        <p:spPr>
          <a:xfrm flipH="1" flipV="1">
            <a:off x="11603197" y="3590"/>
            <a:ext cx="592750" cy="2076568"/>
          </a:xfrm>
          <a:custGeom>
            <a:avLst/>
            <a:gdLst>
              <a:gd name="connsiteX0" fmla="*/ 2286 w 1660874"/>
              <a:gd name="connsiteY0" fmla="*/ 1660874 h 1660874"/>
              <a:gd name="connsiteX1" fmla="*/ 0 w 1660874"/>
              <a:gd name="connsiteY1" fmla="*/ 0 h 1660874"/>
              <a:gd name="connsiteX2" fmla="*/ 1660874 w 1660874"/>
              <a:gd name="connsiteY2" fmla="*/ 2286 h 1660874"/>
              <a:gd name="connsiteX3" fmla="*/ 1660874 w 1660874"/>
              <a:gd name="connsiteY3" fmla="*/ 10954 h 1660874"/>
              <a:gd name="connsiteX4" fmla="*/ 17812 w 1660874"/>
              <a:gd name="connsiteY4" fmla="*/ 1660874 h 1660874"/>
              <a:gd name="connsiteX5" fmla="*/ 2286 w 1660874"/>
              <a:gd name="connsiteY5" fmla="*/ 1660874 h 1660874"/>
              <a:gd name="connsiteX6" fmla="*/ 2286 w 1660874"/>
              <a:gd name="connsiteY6" fmla="*/ 1660874 h 166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874" h="1660874">
                <a:moveTo>
                  <a:pt x="2286" y="1660874"/>
                </a:moveTo>
                <a:lnTo>
                  <a:pt x="0" y="0"/>
                </a:lnTo>
                <a:lnTo>
                  <a:pt x="1660874" y="2286"/>
                </a:lnTo>
                <a:lnTo>
                  <a:pt x="1660874" y="10954"/>
                </a:lnTo>
                <a:lnTo>
                  <a:pt x="17812" y="1660874"/>
                </a:lnTo>
                <a:lnTo>
                  <a:pt x="2286" y="1660874"/>
                </a:lnTo>
                <a:lnTo>
                  <a:pt x="2286" y="1660874"/>
                </a:lnTo>
                <a:close/>
              </a:path>
            </a:pathLst>
          </a:custGeom>
          <a:solidFill>
            <a:schemeClr val="accent3"/>
          </a:solidFill>
          <a:ln w="9525" cap="flat">
            <a:noFill/>
            <a:prstDash val="solid"/>
            <a:miter/>
          </a:ln>
        </p:spPr>
        <p:txBody>
          <a:bodyPr rtlCol="0" anchor="ctr"/>
          <a:lstStyle/>
          <a:p>
            <a:endParaRPr lang="zh-CN" altLang="en-US"/>
          </a:p>
        </p:txBody>
      </p:sp>
      <p:sp>
        <p:nvSpPr>
          <p:cNvPr id="10" name="Rectangle 9">
            <a:extLst>
              <a:ext uri="{FF2B5EF4-FFF2-40B4-BE49-F238E27FC236}">
                <a16:creationId xmlns:a16="http://schemas.microsoft.com/office/drawing/2014/main" id="{739A8E9E-14B4-DCD2-5039-79CFB344221D}"/>
              </a:ext>
              <a:ext uri="{C183D7F6-B498-43B3-948B-1728B52AA6E4}">
                <adec:decorative xmlns:adec="http://schemas.microsoft.com/office/drawing/2017/decorative" val="1"/>
              </a:ext>
            </a:extLst>
          </p:cNvPr>
          <p:cNvSpPr/>
          <p:nvPr userDrawn="1"/>
        </p:nvSpPr>
        <p:spPr>
          <a:xfrm flipH="1" flipV="1">
            <a:off x="11599250" y="2076566"/>
            <a:ext cx="596697" cy="3557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8">
            <a:extLst>
              <a:ext uri="{FF2B5EF4-FFF2-40B4-BE49-F238E27FC236}">
                <a16:creationId xmlns:a16="http://schemas.microsoft.com/office/drawing/2014/main" id="{DBFDC890-4416-3434-05AF-08ECA9FC953E}"/>
              </a:ext>
              <a:ext uri="{C183D7F6-B498-43B3-948B-1728B52AA6E4}">
                <adec:decorative xmlns:adec="http://schemas.microsoft.com/office/drawing/2017/decorative" val="1"/>
              </a:ext>
            </a:extLst>
          </p:cNvPr>
          <p:cNvSpPr/>
          <p:nvPr userDrawn="1"/>
        </p:nvSpPr>
        <p:spPr>
          <a:xfrm flipH="1" flipV="1">
            <a:off x="11601222" y="5633580"/>
            <a:ext cx="594723" cy="12244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768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anchor="ctr">
            <a:noAutofit/>
          </a:bodyPr>
          <a:lstStyle>
            <a:lvl1pPr algn="l">
              <a:lnSpc>
                <a:spcPct val="100000"/>
              </a:lnSpc>
              <a:defRPr sz="40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499616" y="5428752"/>
            <a:ext cx="9198864" cy="466344"/>
          </a:xfrm>
        </p:spPr>
        <p:txBody>
          <a:bodyPr anchor="ctr">
            <a:no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6" name="Date Placeholder 3">
            <a:extLst>
              <a:ext uri="{FF2B5EF4-FFF2-40B4-BE49-F238E27FC236}">
                <a16:creationId xmlns:a16="http://schemas.microsoft.com/office/drawing/2014/main" id="{950D50B0-843C-5B14-48D1-87F8D2001000}"/>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5" name="Footer Placeholder 4">
            <a:extLst>
              <a:ext uri="{FF2B5EF4-FFF2-40B4-BE49-F238E27FC236}">
                <a16:creationId xmlns:a16="http://schemas.microsoft.com/office/drawing/2014/main" id="{3816ADB1-ED49-7629-9149-E16F9F0A2F47}"/>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849AE49E-D511-6279-081B-4E86B48E587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8" name="Rectangle 6">
            <a:extLst>
              <a:ext uri="{FF2B5EF4-FFF2-40B4-BE49-F238E27FC236}">
                <a16:creationId xmlns:a16="http://schemas.microsoft.com/office/drawing/2014/main" id="{AD384D22-7069-5A9F-31CA-EEDEA8AAF2A8}"/>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Rectangle 6">
            <a:extLst>
              <a:ext uri="{FF2B5EF4-FFF2-40B4-BE49-F238E27FC236}">
                <a16:creationId xmlns:a16="http://schemas.microsoft.com/office/drawing/2014/main" id="{6AE04790-7C0A-5078-4BBB-C4DBA563368B}"/>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0" name="Rectangle 6">
            <a:extLst>
              <a:ext uri="{FF2B5EF4-FFF2-40B4-BE49-F238E27FC236}">
                <a16:creationId xmlns:a16="http://schemas.microsoft.com/office/drawing/2014/main" id="{5111550E-DD6C-68D9-796D-CC69B24BB80B}"/>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1" name="Freeform: Shape 59">
            <a:extLst>
              <a:ext uri="{FF2B5EF4-FFF2-40B4-BE49-F238E27FC236}">
                <a16:creationId xmlns:a16="http://schemas.microsoft.com/office/drawing/2014/main" id="{29EB5C97-94A5-1E7B-8EEE-F0194617F238}"/>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37893542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Quote 2">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E66BBE-3119-84C9-214F-FCCB3DF5A6F1}"/>
              </a:ext>
              <a:ext uri="{C183D7F6-B498-43B3-948B-1728B52AA6E4}">
                <adec:decorative xmlns:adec="http://schemas.microsoft.com/office/drawing/2017/decorative" val="1"/>
              </a:ext>
            </a:extLst>
          </p:cNvPr>
          <p:cNvSpPr/>
          <p:nvPr userDrawn="1"/>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344168"/>
            <a:ext cx="9198864" cy="3291840"/>
          </a:xfrm>
        </p:spPr>
        <p:txBody>
          <a:bodyPr anchor="ctr">
            <a:noAutofit/>
          </a:bodyPr>
          <a:lstStyle>
            <a:lvl1pPr algn="l">
              <a:lnSpc>
                <a:spcPct val="100000"/>
              </a:lnSpc>
              <a:defRPr sz="40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499616" y="5349240"/>
            <a:ext cx="9198864" cy="466344"/>
          </a:xfrm>
        </p:spPr>
        <p:txBody>
          <a:bodyPr anchor="ctr">
            <a:noAutofit/>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12" name="Date Placeholder 3">
            <a:extLst>
              <a:ext uri="{FF2B5EF4-FFF2-40B4-BE49-F238E27FC236}">
                <a16:creationId xmlns:a16="http://schemas.microsoft.com/office/drawing/2014/main" id="{10EAFB48-77A7-BA54-C30E-13615B2CFC34}"/>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5" name="Footer Placeholder 4">
            <a:extLst>
              <a:ext uri="{FF2B5EF4-FFF2-40B4-BE49-F238E27FC236}">
                <a16:creationId xmlns:a16="http://schemas.microsoft.com/office/drawing/2014/main" id="{A82CA297-04CE-E894-0801-F7FA853E164C}"/>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1802B948-797F-2EDF-6B6F-80E26357F7B5}"/>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8" name="Freeform: Shape 59">
            <a:extLst>
              <a:ext uri="{FF2B5EF4-FFF2-40B4-BE49-F238E27FC236}">
                <a16:creationId xmlns:a16="http://schemas.microsoft.com/office/drawing/2014/main" id="{37AA86A7-00D3-E74F-78A0-15D0D5E6779C}"/>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9" name="Rectangle 9">
            <a:extLst>
              <a:ext uri="{FF2B5EF4-FFF2-40B4-BE49-F238E27FC236}">
                <a16:creationId xmlns:a16="http://schemas.microsoft.com/office/drawing/2014/main" id="{E6BF3A7D-5E07-57E7-65BD-0684EBF6BC67}"/>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11">
            <a:extLst>
              <a:ext uri="{FF2B5EF4-FFF2-40B4-BE49-F238E27FC236}">
                <a16:creationId xmlns:a16="http://schemas.microsoft.com/office/drawing/2014/main" id="{8DC52BC5-949D-F72A-1862-B4C2DF8ADF14}"/>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Shape 59">
            <a:extLst>
              <a:ext uri="{FF2B5EF4-FFF2-40B4-BE49-F238E27FC236}">
                <a16:creationId xmlns:a16="http://schemas.microsoft.com/office/drawing/2014/main" id="{64EF6841-D3F8-5018-9386-312A1A88CA45}"/>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2058222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Quote 3">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DEA9FFE-FE2C-A2CF-6A54-6A11FD0459B4}"/>
              </a:ext>
              <a:ext uri="{C183D7F6-B498-43B3-948B-1728B52AA6E4}">
                <adec:decorative xmlns:adec="http://schemas.microsoft.com/office/drawing/2017/decorative" val="1"/>
              </a:ext>
            </a:extLst>
          </p:cNvPr>
          <p:cNvSpPr/>
          <p:nvPr userDrawn="1"/>
        </p:nvSpPr>
        <p:spPr>
          <a:xfrm rot="10800000" flipV="1">
            <a:off x="10693958"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Shape 59">
            <a:extLst>
              <a:ext uri="{FF2B5EF4-FFF2-40B4-BE49-F238E27FC236}">
                <a16:creationId xmlns:a16="http://schemas.microsoft.com/office/drawing/2014/main" id="{7F3191B1-5F85-BFE9-41AB-CC31EB42A1C9}"/>
              </a:ext>
              <a:ext uri="{C183D7F6-B498-43B3-948B-1728B52AA6E4}">
                <adec:decorative xmlns:adec="http://schemas.microsoft.com/office/drawing/2017/decorative" val="1"/>
              </a:ext>
            </a:extLst>
          </p:cNvPr>
          <p:cNvSpPr/>
          <p:nvPr userDrawn="1"/>
        </p:nvSpPr>
        <p:spPr>
          <a:xfrm flipH="1" flipV="1">
            <a:off x="10693958"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44000" y="1234440"/>
            <a:ext cx="8961120" cy="3169920"/>
          </a:xfrm>
        </p:spPr>
        <p:txBody>
          <a:bodyPr anchor="ctr">
            <a:noAutofit/>
          </a:bodyPr>
          <a:lstStyle>
            <a:lvl1pPr algn="l">
              <a:lnSpc>
                <a:spcPct val="100000"/>
              </a:lnSpc>
              <a:defRPr sz="4400" b="0"/>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841793" y="5540026"/>
            <a:ext cx="8961120" cy="466344"/>
          </a:xfrm>
        </p:spPr>
        <p:txBody>
          <a:bodyPr anchor="ctr">
            <a:no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Quote Author</a:t>
            </a:r>
          </a:p>
        </p:txBody>
      </p:sp>
      <p:sp>
        <p:nvSpPr>
          <p:cNvPr id="6" name="Date Placeholder 3">
            <a:extLst>
              <a:ext uri="{FF2B5EF4-FFF2-40B4-BE49-F238E27FC236}">
                <a16:creationId xmlns:a16="http://schemas.microsoft.com/office/drawing/2014/main" id="{751857FF-9996-86DA-9589-6D9F2E718383}"/>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5" name="Footer Placeholder 4">
            <a:extLst>
              <a:ext uri="{FF2B5EF4-FFF2-40B4-BE49-F238E27FC236}">
                <a16:creationId xmlns:a16="http://schemas.microsoft.com/office/drawing/2014/main" id="{7706B0CE-1E90-D91B-206A-1AAEF0D8BA6F}"/>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5A564268-0963-3A71-EC86-705E6E65454A}"/>
              </a:ext>
            </a:extLst>
          </p:cNvPr>
          <p:cNvSpPr>
            <a:spLocks noGrp="1"/>
          </p:cNvSpPr>
          <p:nvPr>
            <p:ph type="sldNum" sz="quarter" idx="12"/>
          </p:nvPr>
        </p:nvSpPr>
        <p:spPr>
          <a:xfrm>
            <a:off x="8274049" y="6400800"/>
            <a:ext cx="3241675" cy="266700"/>
          </a:xfrm>
        </p:spPr>
        <p:txBody>
          <a:bodyPr/>
          <a:lstStyle>
            <a:lvl1pPr algn="r">
              <a:defRPr>
                <a:solidFill>
                  <a:schemeClr val="bg1"/>
                </a:solidFill>
              </a:defRPr>
            </a:lvl1pPr>
          </a:lstStyle>
          <a:p>
            <a:fld id="{CC057153-B650-4DEB-B370-79DDCFDCE934}" type="slidenum">
              <a:rPr lang="en-US" smtClean="0"/>
              <a:pPr/>
              <a:t>‹#›</a:t>
            </a:fld>
            <a:endParaRPr lang="en-US"/>
          </a:p>
        </p:txBody>
      </p:sp>
      <p:sp>
        <p:nvSpPr>
          <p:cNvPr id="7" name="Rectangle 6">
            <a:extLst>
              <a:ext uri="{FF2B5EF4-FFF2-40B4-BE49-F238E27FC236}">
                <a16:creationId xmlns:a16="http://schemas.microsoft.com/office/drawing/2014/main" id="{9B0AFCBF-0E31-230A-60F4-103AA780AE38}"/>
              </a:ext>
              <a:ext uri="{C183D7F6-B498-43B3-948B-1728B52AA6E4}">
                <adec:decorative xmlns:adec="http://schemas.microsoft.com/office/drawing/2017/decorative" val="1"/>
              </a:ext>
            </a:extLst>
          </p:cNvPr>
          <p:cNvSpPr/>
          <p:nvPr userDrawn="1"/>
        </p:nvSpPr>
        <p:spPr>
          <a:xfrm rot="10800000">
            <a:off x="10693958"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8" name="Freeform: Shape 59">
            <a:extLst>
              <a:ext uri="{FF2B5EF4-FFF2-40B4-BE49-F238E27FC236}">
                <a16:creationId xmlns:a16="http://schemas.microsoft.com/office/drawing/2014/main" id="{15B40AB6-F47D-71EB-5487-2535D533CE7D}"/>
              </a:ext>
              <a:ext uri="{C183D7F6-B498-43B3-948B-1728B52AA6E4}">
                <adec:decorative xmlns:adec="http://schemas.microsoft.com/office/drawing/2017/decorative" val="1"/>
              </a:ext>
            </a:extLst>
          </p:cNvPr>
          <p:cNvSpPr/>
          <p:nvPr userDrawn="1"/>
        </p:nvSpPr>
        <p:spPr>
          <a:xfrm flipH="1" flipV="1">
            <a:off x="10702662"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9" name="Rectangle 6">
            <a:extLst>
              <a:ext uri="{FF2B5EF4-FFF2-40B4-BE49-F238E27FC236}">
                <a16:creationId xmlns:a16="http://schemas.microsoft.com/office/drawing/2014/main" id="{20880F52-3352-D5BD-BC6D-2567B22B1D89}"/>
              </a:ext>
              <a:ext uri="{C183D7F6-B498-43B3-948B-1728B52AA6E4}">
                <adec:decorative xmlns:adec="http://schemas.microsoft.com/office/drawing/2017/decorative" val="1"/>
              </a:ext>
            </a:extLst>
          </p:cNvPr>
          <p:cNvSpPr/>
          <p:nvPr userDrawn="1"/>
        </p:nvSpPr>
        <p:spPr>
          <a:xfrm rot="10800000">
            <a:off x="10693958"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0" name="Freeform: Shape 9">
            <a:extLst>
              <a:ext uri="{FF2B5EF4-FFF2-40B4-BE49-F238E27FC236}">
                <a16:creationId xmlns:a16="http://schemas.microsoft.com/office/drawing/2014/main" id="{6693C49F-06BF-DE6C-456D-E415925B37CE}"/>
              </a:ext>
              <a:ext uri="{C183D7F6-B498-43B3-948B-1728B52AA6E4}">
                <adec:decorative xmlns:adec="http://schemas.microsoft.com/office/drawing/2017/decorative" val="1"/>
              </a:ext>
            </a:extLst>
          </p:cNvPr>
          <p:cNvSpPr/>
          <p:nvPr userDrawn="1"/>
        </p:nvSpPr>
        <p:spPr>
          <a:xfrm flipV="1">
            <a:off x="10693958"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388862990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838200" y="831919"/>
            <a:ext cx="10515600" cy="1132258"/>
          </a:xfrm>
        </p:spPr>
        <p:txBody>
          <a:bodyPr>
            <a:noAutofit/>
          </a:bodyPr>
          <a:lstStyle/>
          <a:p>
            <a:r>
              <a:rPr lang="en-US"/>
              <a:t>Click to edit Master title style</a:t>
            </a:r>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hasCustomPrompt="1"/>
          </p:nvPr>
        </p:nvSpPr>
        <p:spPr>
          <a:xfrm>
            <a:off x="838200" y="2147455"/>
            <a:ext cx="5181600" cy="3878625"/>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hasCustomPrompt="1"/>
          </p:nvPr>
        </p:nvSpPr>
        <p:spPr>
          <a:xfrm>
            <a:off x="6172200" y="2147455"/>
            <a:ext cx="5181600" cy="3878625"/>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3">
            <a:extLst>
              <a:ext uri="{FF2B5EF4-FFF2-40B4-BE49-F238E27FC236}">
                <a16:creationId xmlns:a16="http://schemas.microsoft.com/office/drawing/2014/main" id="{3951C9BE-1BC0-DA0E-97D3-AEEBAEC8912E}"/>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23" name="Footer Placeholder 4">
            <a:extLst>
              <a:ext uri="{FF2B5EF4-FFF2-40B4-BE49-F238E27FC236}">
                <a16:creationId xmlns:a16="http://schemas.microsoft.com/office/drawing/2014/main" id="{2A408A81-CDF6-5FC4-EB66-DF74E6CD6568}"/>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2" name="Slide Number Placeholder 5">
            <a:extLst>
              <a:ext uri="{FF2B5EF4-FFF2-40B4-BE49-F238E27FC236}">
                <a16:creationId xmlns:a16="http://schemas.microsoft.com/office/drawing/2014/main" id="{84B2F785-3677-7806-7A3C-AB27487BBBA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1" name="Rectangle 6">
            <a:extLst>
              <a:ext uri="{FF2B5EF4-FFF2-40B4-BE49-F238E27FC236}">
                <a16:creationId xmlns:a16="http://schemas.microsoft.com/office/drawing/2014/main" id="{0792B4B1-A255-634B-7113-0BE8BAE88A9D}"/>
              </a:ext>
              <a:ext uri="{C183D7F6-B498-43B3-948B-1728B52AA6E4}">
                <adec:decorative xmlns:adec="http://schemas.microsoft.com/office/drawing/2017/decorative" val="1"/>
              </a:ext>
            </a:extLst>
          </p:cNvPr>
          <p:cNvSpPr/>
          <p:nvPr userDrawn="1"/>
        </p:nvSpPr>
        <p:spPr>
          <a:xfrm rot="5400000">
            <a:off x="11716760" y="-163879"/>
            <a:ext cx="312165" cy="63831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2" name="Rectangle 6">
            <a:extLst>
              <a:ext uri="{FF2B5EF4-FFF2-40B4-BE49-F238E27FC236}">
                <a16:creationId xmlns:a16="http://schemas.microsoft.com/office/drawing/2014/main" id="{3E17EB6F-9BB3-4A94-402E-FAD02B2C5926}"/>
              </a:ext>
              <a:ext uri="{C183D7F6-B498-43B3-948B-1728B52AA6E4}">
                <adec:decorative xmlns:adec="http://schemas.microsoft.com/office/drawing/2017/decorative" val="1"/>
              </a:ext>
            </a:extLst>
          </p:cNvPr>
          <p:cNvSpPr/>
          <p:nvPr userDrawn="1"/>
        </p:nvSpPr>
        <p:spPr>
          <a:xfrm rot="5400000">
            <a:off x="8843383" y="-2398940"/>
            <a:ext cx="312165" cy="510843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3" name="Rectangle 6">
            <a:extLst>
              <a:ext uri="{FF2B5EF4-FFF2-40B4-BE49-F238E27FC236}">
                <a16:creationId xmlns:a16="http://schemas.microsoft.com/office/drawing/2014/main" id="{B5C09CFD-5DB4-D507-3AC9-437BB1B64D34}"/>
              </a:ext>
              <a:ext uri="{C183D7F6-B498-43B3-948B-1728B52AA6E4}">
                <adec:decorative xmlns:adec="http://schemas.microsoft.com/office/drawing/2017/decorative" val="1"/>
              </a:ext>
            </a:extLst>
          </p:cNvPr>
          <p:cNvSpPr/>
          <p:nvPr userDrawn="1"/>
        </p:nvSpPr>
        <p:spPr>
          <a:xfrm rot="5400000">
            <a:off x="3066943" y="-3066947"/>
            <a:ext cx="311361" cy="644525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34" name="Freeform: Shape 59">
            <a:extLst>
              <a:ext uri="{FF2B5EF4-FFF2-40B4-BE49-F238E27FC236}">
                <a16:creationId xmlns:a16="http://schemas.microsoft.com/office/drawing/2014/main" id="{3D77659E-88C7-E969-8E1D-2B9E7B0953B6}"/>
              </a:ext>
              <a:ext uri="{C183D7F6-B498-43B3-948B-1728B52AA6E4}">
                <adec:decorative xmlns:adec="http://schemas.microsoft.com/office/drawing/2017/decorative" val="1"/>
              </a:ext>
            </a:extLst>
          </p:cNvPr>
          <p:cNvSpPr/>
          <p:nvPr userDrawn="1"/>
        </p:nvSpPr>
        <p:spPr>
          <a:xfrm rot="16200000" flipH="1" flipV="1">
            <a:off x="5673214" y="-460675"/>
            <a:ext cx="312166" cy="1231903"/>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854796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Photo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1F45E22-547F-B6E1-5F51-CFECC13B28B9}"/>
              </a:ext>
              <a:ext uri="{C183D7F6-B498-43B3-948B-1728B52AA6E4}">
                <adec:decorative xmlns:adec="http://schemas.microsoft.com/office/drawing/2017/decorative" val="1"/>
              </a:ext>
            </a:extLst>
          </p:cNvPr>
          <p:cNvSpPr/>
          <p:nvPr userDrawn="1"/>
        </p:nvSpPr>
        <p:spPr>
          <a:xfrm flipH="1">
            <a:off x="-7621" y="6245509"/>
            <a:ext cx="5134119" cy="6124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sp>
        <p:nvSpPr>
          <p:cNvPr id="14" name="Title 1">
            <a:extLst>
              <a:ext uri="{FF2B5EF4-FFF2-40B4-BE49-F238E27FC236}">
                <a16:creationId xmlns:a16="http://schemas.microsoft.com/office/drawing/2014/main" id="{AD43FFF1-DDFA-80AA-76D1-22BD8FF1A071}"/>
              </a:ext>
            </a:extLst>
          </p:cNvPr>
          <p:cNvSpPr>
            <a:spLocks noGrp="1"/>
          </p:cNvSpPr>
          <p:nvPr>
            <p:ph type="ctrTitle" hasCustomPrompt="1"/>
          </p:nvPr>
        </p:nvSpPr>
        <p:spPr>
          <a:xfrm>
            <a:off x="5432261" y="482261"/>
            <a:ext cx="5828395" cy="3987800"/>
          </a:xfrm>
        </p:spPr>
        <p:txBody>
          <a:bodyPr lIns="0" tIns="0" rIns="0" bIns="0" anchor="b">
            <a:noAutofit/>
          </a:bodyPr>
          <a:lstStyle>
            <a:lvl1pPr algn="r">
              <a:defRPr sz="5400"/>
            </a:lvl1pPr>
          </a:lstStyle>
          <a:p>
            <a:r>
              <a:rPr lang="en-US"/>
              <a:t>Click to edit Master title style</a:t>
            </a:r>
            <a:endParaRPr lang="en-CN"/>
          </a:p>
        </p:txBody>
      </p:sp>
      <p:sp>
        <p:nvSpPr>
          <p:cNvPr id="16" name="Subtitle 2">
            <a:extLst>
              <a:ext uri="{FF2B5EF4-FFF2-40B4-BE49-F238E27FC236}">
                <a16:creationId xmlns:a16="http://schemas.microsoft.com/office/drawing/2014/main" id="{A507D3A1-9DD8-7489-4AF4-BA29A6CDB4CD}"/>
              </a:ext>
            </a:extLst>
          </p:cNvPr>
          <p:cNvSpPr>
            <a:spLocks noGrp="1"/>
          </p:cNvSpPr>
          <p:nvPr>
            <p:ph type="subTitle" idx="1" hasCustomPrompt="1"/>
          </p:nvPr>
        </p:nvSpPr>
        <p:spPr>
          <a:xfrm>
            <a:off x="5432260" y="4625351"/>
            <a:ext cx="5828396" cy="891675"/>
          </a:xfrm>
        </p:spPr>
        <p:txBody>
          <a:bodyPr>
            <a:noAutofit/>
          </a:bodyPr>
          <a:lstStyle>
            <a:lvl1pPr marL="0" indent="0" algn="r">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26" name="Picture Placeholder 25">
            <a:extLst>
              <a:ext uri="{FF2B5EF4-FFF2-40B4-BE49-F238E27FC236}">
                <a16:creationId xmlns:a16="http://schemas.microsoft.com/office/drawing/2014/main" id="{035CA494-5B62-D1F6-0DF6-40D867589380}"/>
              </a:ext>
            </a:extLst>
          </p:cNvPr>
          <p:cNvSpPr>
            <a:spLocks noGrp="1"/>
          </p:cNvSpPr>
          <p:nvPr>
            <p:ph type="pic" sz="quarter" idx="20"/>
          </p:nvPr>
        </p:nvSpPr>
        <p:spPr>
          <a:xfrm>
            <a:off x="1364491" y="1339850"/>
            <a:ext cx="3762007" cy="4905375"/>
          </a:xfrm>
          <a:noFill/>
        </p:spPr>
        <p:txBody>
          <a:bodyPr/>
          <a:lstStyle/>
          <a:p>
            <a:endParaRPr lang="zh-CN" altLang="en-US"/>
          </a:p>
        </p:txBody>
      </p:sp>
      <p:sp>
        <p:nvSpPr>
          <p:cNvPr id="2" name="Content Placeholder 8">
            <a:extLst>
              <a:ext uri="{FF2B5EF4-FFF2-40B4-BE49-F238E27FC236}">
                <a16:creationId xmlns:a16="http://schemas.microsoft.com/office/drawing/2014/main" id="{00F3AF08-58B8-1240-DC7F-D213996B2AE8}"/>
              </a:ext>
              <a:ext uri="{C183D7F6-B498-43B3-948B-1728B52AA6E4}">
                <adec:decorative xmlns:adec="http://schemas.microsoft.com/office/drawing/2017/decorative" val="0"/>
              </a:ext>
            </a:extLst>
          </p:cNvPr>
          <p:cNvSpPr>
            <a:spLocks noGrp="1"/>
          </p:cNvSpPr>
          <p:nvPr>
            <p:ph sz="quarter" idx="17" hasCustomPrompt="1"/>
          </p:nvPr>
        </p:nvSpPr>
        <p:spPr>
          <a:xfrm>
            <a:off x="9671050" y="5982369"/>
            <a:ext cx="1589606" cy="266701"/>
          </a:xfrm>
        </p:spPr>
        <p:txBody>
          <a:bodyPr lIns="0" tIns="0" rIns="0" bIns="0" anchor="b">
            <a:noAutofit/>
          </a:bodyPr>
          <a:lstStyle>
            <a:lvl1pPr marL="0" indent="0" algn="r">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15" name="Date Placeholder 3">
            <a:extLst>
              <a:ext uri="{FF2B5EF4-FFF2-40B4-BE49-F238E27FC236}">
                <a16:creationId xmlns:a16="http://schemas.microsoft.com/office/drawing/2014/main" id="{CAC3F6DD-F963-7D20-7D44-A9471028FBDD}"/>
              </a:ext>
            </a:extLst>
          </p:cNvPr>
          <p:cNvSpPr>
            <a:spLocks noGrp="1"/>
          </p:cNvSpPr>
          <p:nvPr>
            <p:ph type="dt" sz="half" idx="10"/>
          </p:nvPr>
        </p:nvSpPr>
        <p:spPr>
          <a:xfrm>
            <a:off x="657225"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5/1/2025</a:t>
            </a:fld>
            <a:endParaRPr lang="en-US"/>
          </a:p>
        </p:txBody>
      </p:sp>
      <p:sp>
        <p:nvSpPr>
          <p:cNvPr id="13" name="Footer Placeholder 4">
            <a:extLst>
              <a:ext uri="{FF2B5EF4-FFF2-40B4-BE49-F238E27FC236}">
                <a16:creationId xmlns:a16="http://schemas.microsoft.com/office/drawing/2014/main" id="{9D3E5DEB-74C0-2DEA-0038-2F0044213E79}"/>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12" name="Slide Number Placeholder 5">
            <a:extLst>
              <a:ext uri="{FF2B5EF4-FFF2-40B4-BE49-F238E27FC236}">
                <a16:creationId xmlns:a16="http://schemas.microsoft.com/office/drawing/2014/main" id="{8EFCC32E-F87E-343D-5B5C-6507310CA9C5}"/>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8" name="Rectangle 6">
            <a:extLst>
              <a:ext uri="{FF2B5EF4-FFF2-40B4-BE49-F238E27FC236}">
                <a16:creationId xmlns:a16="http://schemas.microsoft.com/office/drawing/2014/main" id="{30E8E679-660F-5B58-91D7-9E0CDF0AB691}"/>
              </a:ext>
              <a:ext uri="{C183D7F6-B498-43B3-948B-1728B52AA6E4}">
                <adec:decorative xmlns:adec="http://schemas.microsoft.com/office/drawing/2017/decorative" val="1"/>
              </a:ext>
            </a:extLst>
          </p:cNvPr>
          <p:cNvSpPr/>
          <p:nvPr userDrawn="1"/>
        </p:nvSpPr>
        <p:spPr>
          <a:xfrm rot="10800000">
            <a:off x="1" y="-3"/>
            <a:ext cx="1360674" cy="22320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5" name="Freeform: Shape 59">
            <a:extLst>
              <a:ext uri="{FF2B5EF4-FFF2-40B4-BE49-F238E27FC236}">
                <a16:creationId xmlns:a16="http://schemas.microsoft.com/office/drawing/2014/main" id="{8587E180-57E3-C8FA-E365-AB365B7F4601}"/>
              </a:ext>
              <a:ext uri="{C183D7F6-B498-43B3-948B-1728B52AA6E4}">
                <adec:decorative xmlns:adec="http://schemas.microsoft.com/office/drawing/2017/decorative" val="1"/>
              </a:ext>
            </a:extLst>
          </p:cNvPr>
          <p:cNvSpPr/>
          <p:nvPr userDrawn="1"/>
        </p:nvSpPr>
        <p:spPr>
          <a:xfrm flipH="1" flipV="1">
            <a:off x="7937" y="-5"/>
            <a:ext cx="1352738" cy="2232015"/>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6" name="Rectangle 6">
            <a:extLst>
              <a:ext uri="{FF2B5EF4-FFF2-40B4-BE49-F238E27FC236}">
                <a16:creationId xmlns:a16="http://schemas.microsoft.com/office/drawing/2014/main" id="{9C2F644D-1D4F-6486-A506-5B5A7BE49847}"/>
              </a:ext>
              <a:ext uri="{C183D7F6-B498-43B3-948B-1728B52AA6E4}">
                <adec:decorative xmlns:adec="http://schemas.microsoft.com/office/drawing/2017/decorative" val="1"/>
              </a:ext>
            </a:extLst>
          </p:cNvPr>
          <p:cNvSpPr/>
          <p:nvPr userDrawn="1"/>
        </p:nvSpPr>
        <p:spPr>
          <a:xfrm rot="10800000">
            <a:off x="0" y="2232018"/>
            <a:ext cx="1360677" cy="1916648"/>
          </a:xfrm>
          <a:prstGeom prst="rect">
            <a:avLst/>
          </a:prstGeom>
          <a:solidFill>
            <a:schemeClr val="accent1"/>
          </a:solidFill>
          <a:ln w="9525" cap="flat">
            <a:noFill/>
            <a:prstDash val="solid"/>
            <a:miter/>
          </a:ln>
        </p:spPr>
        <p:txBody>
          <a:bodyPr rtlCol="0" anchor="ctr"/>
          <a:lstStyle/>
          <a:p>
            <a:pPr lvl="0"/>
            <a:endParaRPr lang="zh-CN" altLang="en-US">
              <a:solidFill>
                <a:schemeClr val="tx1"/>
              </a:solidFill>
            </a:endParaRPr>
          </a:p>
        </p:txBody>
      </p:sp>
      <p:sp>
        <p:nvSpPr>
          <p:cNvPr id="28" name="Freeform: Shape 9">
            <a:extLst>
              <a:ext uri="{FF2B5EF4-FFF2-40B4-BE49-F238E27FC236}">
                <a16:creationId xmlns:a16="http://schemas.microsoft.com/office/drawing/2014/main" id="{155A9F5C-6C2B-B9A0-9DF2-D4B82FBE66C1}"/>
              </a:ext>
              <a:ext uri="{C183D7F6-B498-43B3-948B-1728B52AA6E4}">
                <adec:decorative xmlns:adec="http://schemas.microsoft.com/office/drawing/2017/decorative" val="1"/>
              </a:ext>
            </a:extLst>
          </p:cNvPr>
          <p:cNvSpPr/>
          <p:nvPr userDrawn="1"/>
        </p:nvSpPr>
        <p:spPr>
          <a:xfrm flipV="1">
            <a:off x="0" y="3471537"/>
            <a:ext cx="1360678" cy="677127"/>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1" name="Rectangle 8">
            <a:extLst>
              <a:ext uri="{FF2B5EF4-FFF2-40B4-BE49-F238E27FC236}">
                <a16:creationId xmlns:a16="http://schemas.microsoft.com/office/drawing/2014/main" id="{6B928C87-B3CE-A38B-38D7-B0948D3E440C}"/>
              </a:ext>
              <a:ext uri="{C183D7F6-B498-43B3-948B-1728B52AA6E4}">
                <adec:decorative xmlns:adec="http://schemas.microsoft.com/office/drawing/2017/decorative" val="1"/>
              </a:ext>
            </a:extLst>
          </p:cNvPr>
          <p:cNvSpPr/>
          <p:nvPr userDrawn="1"/>
        </p:nvSpPr>
        <p:spPr>
          <a:xfrm rot="10800000" flipV="1">
            <a:off x="-2" y="4148664"/>
            <a:ext cx="1360677" cy="20968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Shape 59">
            <a:extLst>
              <a:ext uri="{FF2B5EF4-FFF2-40B4-BE49-F238E27FC236}">
                <a16:creationId xmlns:a16="http://schemas.microsoft.com/office/drawing/2014/main" id="{1F867251-402A-C2DE-7D05-B8E48B7E7C9B}"/>
              </a:ext>
              <a:ext uri="{C183D7F6-B498-43B3-948B-1728B52AA6E4}">
                <adec:decorative xmlns:adec="http://schemas.microsoft.com/office/drawing/2017/decorative" val="1"/>
              </a:ext>
            </a:extLst>
          </p:cNvPr>
          <p:cNvSpPr/>
          <p:nvPr userDrawn="1"/>
        </p:nvSpPr>
        <p:spPr>
          <a:xfrm flipH="1" flipV="1">
            <a:off x="0" y="4148663"/>
            <a:ext cx="1360678" cy="209684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0" name="Rectangle 8">
            <a:extLst>
              <a:ext uri="{FF2B5EF4-FFF2-40B4-BE49-F238E27FC236}">
                <a16:creationId xmlns:a16="http://schemas.microsoft.com/office/drawing/2014/main" id="{1B4E1136-DFDD-32BF-5846-514278A0F779}"/>
              </a:ext>
              <a:ext uri="{C183D7F6-B498-43B3-948B-1728B52AA6E4}">
                <adec:decorative xmlns:adec="http://schemas.microsoft.com/office/drawing/2017/decorative" val="1"/>
              </a:ext>
            </a:extLst>
          </p:cNvPr>
          <p:cNvSpPr/>
          <p:nvPr userDrawn="1"/>
        </p:nvSpPr>
        <p:spPr>
          <a:xfrm rot="16200000" flipH="1">
            <a:off x="10734332"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9">
            <a:extLst>
              <a:ext uri="{FF2B5EF4-FFF2-40B4-BE49-F238E27FC236}">
                <a16:creationId xmlns:a16="http://schemas.microsoft.com/office/drawing/2014/main" id="{4973B099-8DFA-53FB-1105-A26CC36014D5}"/>
              </a:ext>
              <a:ext uri="{C183D7F6-B498-43B3-948B-1728B52AA6E4}">
                <adec:decorative xmlns:adec="http://schemas.microsoft.com/office/drawing/2017/decorative" val="1"/>
              </a:ext>
            </a:extLst>
          </p:cNvPr>
          <p:cNvSpPr/>
          <p:nvPr userDrawn="1"/>
        </p:nvSpPr>
        <p:spPr>
          <a:xfrm rot="16200000" flipH="1">
            <a:off x="11814480" y="-103514"/>
            <a:ext cx="274322"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1390718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hasCustomPrompt="1"/>
          </p:nvPr>
        </p:nvSpPr>
        <p:spPr>
          <a:xfrm>
            <a:off x="886374" y="838988"/>
            <a:ext cx="10461626" cy="1143292"/>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hasCustomPrompt="1"/>
          </p:nvPr>
        </p:nvSpPr>
        <p:spPr>
          <a:xfrm>
            <a:off x="844000" y="2142935"/>
            <a:ext cx="5157787" cy="559834"/>
          </a:xfrm>
        </p:spPr>
        <p:txBody>
          <a:bodyPr anchor="b">
            <a:no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hasCustomPrompt="1"/>
          </p:nvPr>
        </p:nvSpPr>
        <p:spPr>
          <a:xfrm>
            <a:off x="844000" y="2844801"/>
            <a:ext cx="5157788" cy="3174212"/>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hasCustomPrompt="1"/>
          </p:nvPr>
        </p:nvSpPr>
        <p:spPr>
          <a:xfrm>
            <a:off x="6164812" y="2142935"/>
            <a:ext cx="5183188" cy="559834"/>
          </a:xfrm>
        </p:spPr>
        <p:txBody>
          <a:bodyPr anchor="b">
            <a:no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hasCustomPrompt="1"/>
          </p:nvPr>
        </p:nvSpPr>
        <p:spPr>
          <a:xfrm>
            <a:off x="6164812" y="2844801"/>
            <a:ext cx="5183188" cy="3174212"/>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54F43-A159-C557-9E6B-CFF4F1036926}"/>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8" name="Footer Placeholder 4">
            <a:extLst>
              <a:ext uri="{FF2B5EF4-FFF2-40B4-BE49-F238E27FC236}">
                <a16:creationId xmlns:a16="http://schemas.microsoft.com/office/drawing/2014/main" id="{8669F11A-4BB7-E399-ADBB-0F360C06678A}"/>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7" name="Slide Number Placeholder 5">
            <a:extLst>
              <a:ext uri="{FF2B5EF4-FFF2-40B4-BE49-F238E27FC236}">
                <a16:creationId xmlns:a16="http://schemas.microsoft.com/office/drawing/2014/main" id="{456F30B9-EE4B-C493-7E8E-D3B0E35E0B7C}"/>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16">
            <a:extLst>
              <a:ext uri="{FF2B5EF4-FFF2-40B4-BE49-F238E27FC236}">
                <a16:creationId xmlns:a16="http://schemas.microsoft.com/office/drawing/2014/main" id="{03AB0DEF-0DAF-10A0-D371-A2D5CFF30702}"/>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7">
            <a:extLst>
              <a:ext uri="{FF2B5EF4-FFF2-40B4-BE49-F238E27FC236}">
                <a16:creationId xmlns:a16="http://schemas.microsoft.com/office/drawing/2014/main" id="{CE00B65A-4DD3-A66E-7B7D-B1480BCB5110}"/>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Freeform: Shape 19">
            <a:extLst>
              <a:ext uri="{FF2B5EF4-FFF2-40B4-BE49-F238E27FC236}">
                <a16:creationId xmlns:a16="http://schemas.microsoft.com/office/drawing/2014/main" id="{69C3029D-7FB9-5E45-82D3-D6A8844A68E5}"/>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Freeform: Shape 18">
            <a:extLst>
              <a:ext uri="{FF2B5EF4-FFF2-40B4-BE49-F238E27FC236}">
                <a16:creationId xmlns:a16="http://schemas.microsoft.com/office/drawing/2014/main" id="{BE1498E0-4720-9D5C-04B8-B5A813618575}"/>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626089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3-item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a:t>Click to edit Master title style</a:t>
            </a:r>
          </a:p>
        </p:txBody>
      </p:sp>
      <p:sp>
        <p:nvSpPr>
          <p:cNvPr id="22" name="Picture Placeholder21">
            <a:extLst>
              <a:ext uri="{FF2B5EF4-FFF2-40B4-BE49-F238E27FC236}">
                <a16:creationId xmlns:a16="http://schemas.microsoft.com/office/drawing/2014/main" id="{D0542117-0280-7EF2-981E-7EBEEA22B83F}"/>
              </a:ext>
            </a:extLst>
          </p:cNvPr>
          <p:cNvSpPr>
            <a:spLocks noGrp="1"/>
          </p:cNvSpPr>
          <p:nvPr>
            <p:ph type="pic" sz="quarter" idx="14"/>
          </p:nvPr>
        </p:nvSpPr>
        <p:spPr>
          <a:xfrm>
            <a:off x="1380778" y="2533650"/>
            <a:ext cx="2684463" cy="1431925"/>
          </a:xfrm>
        </p:spPr>
        <p:txBody>
          <a:bodyPr/>
          <a:lstStyle/>
          <a:p>
            <a:endParaRPr lang="en-GB"/>
          </a:p>
        </p:txBody>
      </p:sp>
      <p:sp>
        <p:nvSpPr>
          <p:cNvPr id="8" name="Text Placeholder 35">
            <a:extLst>
              <a:ext uri="{FF2B5EF4-FFF2-40B4-BE49-F238E27FC236}">
                <a16:creationId xmlns:a16="http://schemas.microsoft.com/office/drawing/2014/main" id="{C0CA7D34-E67D-8E1E-D764-4EEF48B5F106}"/>
              </a:ext>
            </a:extLst>
          </p:cNvPr>
          <p:cNvSpPr>
            <a:spLocks noGrp="1"/>
          </p:cNvSpPr>
          <p:nvPr>
            <p:ph type="body" sz="quarter" idx="39"/>
          </p:nvPr>
        </p:nvSpPr>
        <p:spPr>
          <a:xfrm>
            <a:off x="1372424" y="4044953"/>
            <a:ext cx="2692817" cy="680705"/>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9" name="Text Placeholder 35">
            <a:extLst>
              <a:ext uri="{FF2B5EF4-FFF2-40B4-BE49-F238E27FC236}">
                <a16:creationId xmlns:a16="http://schemas.microsoft.com/office/drawing/2014/main" id="{BF9C1CC2-757F-2074-A27F-0C3465D031C7}"/>
              </a:ext>
            </a:extLst>
          </p:cNvPr>
          <p:cNvSpPr>
            <a:spLocks noGrp="1"/>
          </p:cNvSpPr>
          <p:nvPr>
            <p:ph type="body" sz="quarter" idx="40"/>
          </p:nvPr>
        </p:nvSpPr>
        <p:spPr>
          <a:xfrm>
            <a:off x="1372424" y="4860184"/>
            <a:ext cx="2692817" cy="879610"/>
          </a:xfrm>
        </p:spPr>
        <p:txBody>
          <a:bodyPr>
            <a:noAutofit/>
          </a:bodyPr>
          <a:lstStyle>
            <a:lvl1pPr marL="0" indent="0" algn="ctr">
              <a:spcBef>
                <a:spcPts val="0"/>
              </a:spcBef>
              <a:buNone/>
              <a:defRPr sz="1400"/>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25" name="Picture Placeholder21">
            <a:extLst>
              <a:ext uri="{FF2B5EF4-FFF2-40B4-BE49-F238E27FC236}">
                <a16:creationId xmlns:a16="http://schemas.microsoft.com/office/drawing/2014/main" id="{57B833E3-1027-D68D-486F-417BDE65BF44}"/>
              </a:ext>
            </a:extLst>
          </p:cNvPr>
          <p:cNvSpPr>
            <a:spLocks noGrp="1"/>
          </p:cNvSpPr>
          <p:nvPr>
            <p:ph type="pic" sz="quarter" idx="17"/>
          </p:nvPr>
        </p:nvSpPr>
        <p:spPr>
          <a:xfrm>
            <a:off x="4753768" y="2533650"/>
            <a:ext cx="2684463" cy="1431925"/>
          </a:xfrm>
        </p:spPr>
        <p:txBody>
          <a:bodyPr/>
          <a:lstStyle/>
          <a:p>
            <a:endParaRPr lang="en-GB"/>
          </a:p>
        </p:txBody>
      </p:sp>
      <p:sp>
        <p:nvSpPr>
          <p:cNvPr id="12" name="Text Placeholder 35">
            <a:extLst>
              <a:ext uri="{FF2B5EF4-FFF2-40B4-BE49-F238E27FC236}">
                <a16:creationId xmlns:a16="http://schemas.microsoft.com/office/drawing/2014/main" id="{51119BFC-5232-31B7-0199-2BC44B1610E9}"/>
              </a:ext>
            </a:extLst>
          </p:cNvPr>
          <p:cNvSpPr>
            <a:spLocks noGrp="1"/>
          </p:cNvSpPr>
          <p:nvPr>
            <p:ph type="body" sz="quarter" idx="41"/>
          </p:nvPr>
        </p:nvSpPr>
        <p:spPr>
          <a:xfrm>
            <a:off x="4745414" y="4044953"/>
            <a:ext cx="2692817" cy="680705"/>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13" name="Text Placeholder 35">
            <a:extLst>
              <a:ext uri="{FF2B5EF4-FFF2-40B4-BE49-F238E27FC236}">
                <a16:creationId xmlns:a16="http://schemas.microsoft.com/office/drawing/2014/main" id="{5B52BFC0-79AE-E39B-C284-97D8EDBCA7A0}"/>
              </a:ext>
            </a:extLst>
          </p:cNvPr>
          <p:cNvSpPr>
            <a:spLocks noGrp="1"/>
          </p:cNvSpPr>
          <p:nvPr>
            <p:ph type="body" sz="quarter" idx="42"/>
          </p:nvPr>
        </p:nvSpPr>
        <p:spPr>
          <a:xfrm>
            <a:off x="4745414" y="4860184"/>
            <a:ext cx="2692817" cy="879610"/>
          </a:xfrm>
        </p:spPr>
        <p:txBody>
          <a:bodyPr>
            <a:noAutofit/>
          </a:bodyPr>
          <a:lstStyle>
            <a:lvl1pPr marL="0" indent="0" algn="ctr">
              <a:spcBef>
                <a:spcPts val="0"/>
              </a:spcBef>
              <a:buNone/>
              <a:defRPr sz="1400"/>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28" name="Picture Placeholder 21">
            <a:extLst>
              <a:ext uri="{FF2B5EF4-FFF2-40B4-BE49-F238E27FC236}">
                <a16:creationId xmlns:a16="http://schemas.microsoft.com/office/drawing/2014/main" id="{CF406033-2018-29A3-CCC9-6C9E44FD5D18}"/>
              </a:ext>
            </a:extLst>
          </p:cNvPr>
          <p:cNvSpPr>
            <a:spLocks noGrp="1"/>
          </p:cNvSpPr>
          <p:nvPr>
            <p:ph type="pic" sz="quarter" idx="20"/>
          </p:nvPr>
        </p:nvSpPr>
        <p:spPr>
          <a:xfrm>
            <a:off x="8114789" y="2533650"/>
            <a:ext cx="2684463" cy="1431925"/>
          </a:xfrm>
        </p:spPr>
        <p:txBody>
          <a:bodyPr/>
          <a:lstStyle/>
          <a:p>
            <a:endParaRPr lang="en-GB"/>
          </a:p>
        </p:txBody>
      </p:sp>
      <p:sp>
        <p:nvSpPr>
          <p:cNvPr id="18" name="Text Placeholder 35">
            <a:extLst>
              <a:ext uri="{FF2B5EF4-FFF2-40B4-BE49-F238E27FC236}">
                <a16:creationId xmlns:a16="http://schemas.microsoft.com/office/drawing/2014/main" id="{C3ED7ECE-1ADF-CD96-C30D-6F02AC54B1FE}"/>
              </a:ext>
            </a:extLst>
          </p:cNvPr>
          <p:cNvSpPr>
            <a:spLocks noGrp="1"/>
          </p:cNvSpPr>
          <p:nvPr>
            <p:ph type="body" sz="quarter" idx="43"/>
          </p:nvPr>
        </p:nvSpPr>
        <p:spPr>
          <a:xfrm>
            <a:off x="8106435" y="4044953"/>
            <a:ext cx="2692817" cy="680705"/>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21" name="Text Placeholder 35">
            <a:extLst>
              <a:ext uri="{FF2B5EF4-FFF2-40B4-BE49-F238E27FC236}">
                <a16:creationId xmlns:a16="http://schemas.microsoft.com/office/drawing/2014/main" id="{12DF7936-36F7-44AF-D721-23AB6274392F}"/>
              </a:ext>
            </a:extLst>
          </p:cNvPr>
          <p:cNvSpPr>
            <a:spLocks noGrp="1"/>
          </p:cNvSpPr>
          <p:nvPr>
            <p:ph type="body" sz="quarter" idx="44"/>
          </p:nvPr>
        </p:nvSpPr>
        <p:spPr>
          <a:xfrm>
            <a:off x="8106435" y="4860184"/>
            <a:ext cx="2692817" cy="879610"/>
          </a:xfrm>
        </p:spPr>
        <p:txBody>
          <a:bodyPr>
            <a:noAutofit/>
          </a:bodyPr>
          <a:lstStyle>
            <a:lvl1pPr marL="0" indent="0" algn="ctr">
              <a:spcBef>
                <a:spcPts val="0"/>
              </a:spcBef>
              <a:buNone/>
              <a:defRPr sz="1400"/>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6" name="Date Placeholder 3">
            <a:extLst>
              <a:ext uri="{FF2B5EF4-FFF2-40B4-BE49-F238E27FC236}">
                <a16:creationId xmlns:a16="http://schemas.microsoft.com/office/drawing/2014/main" id="{D33EABF6-4EA1-0F72-47E7-E214CDBF7DD4}"/>
              </a:ext>
            </a:extLst>
          </p:cNvPr>
          <p:cNvSpPr>
            <a:spLocks noGrp="1"/>
          </p:cNvSpPr>
          <p:nvPr>
            <p:ph type="dt" sz="half" idx="4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59">
            <a:extLst>
              <a:ext uri="{FF2B5EF4-FFF2-40B4-BE49-F238E27FC236}">
                <a16:creationId xmlns:a16="http://schemas.microsoft.com/office/drawing/2014/main" id="{ED3CEBA7-0265-2989-2EC6-ED2043F33782}"/>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5" name="Rectangle 9">
            <a:extLst>
              <a:ext uri="{FF2B5EF4-FFF2-40B4-BE49-F238E27FC236}">
                <a16:creationId xmlns:a16="http://schemas.microsoft.com/office/drawing/2014/main" id="{A25533D8-30B7-6701-E92E-C0BA672DCCEE}"/>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1">
            <a:extLst>
              <a:ext uri="{FF2B5EF4-FFF2-40B4-BE49-F238E27FC236}">
                <a16:creationId xmlns:a16="http://schemas.microsoft.com/office/drawing/2014/main" id="{C35F9418-7400-2BD9-AE41-597ECEA37938}"/>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Shape 59">
            <a:extLst>
              <a:ext uri="{FF2B5EF4-FFF2-40B4-BE49-F238E27FC236}">
                <a16:creationId xmlns:a16="http://schemas.microsoft.com/office/drawing/2014/main" id="{C0743258-BC4B-50FD-71BE-9D97DF0A87FD}"/>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44788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4-item List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a:t>Click to edit Master title style</a:t>
            </a:r>
          </a:p>
        </p:txBody>
      </p:sp>
      <p:sp>
        <p:nvSpPr>
          <p:cNvPr id="30" name="Text Placeholder 35">
            <a:extLst>
              <a:ext uri="{FF2B5EF4-FFF2-40B4-BE49-F238E27FC236}">
                <a16:creationId xmlns:a16="http://schemas.microsoft.com/office/drawing/2014/main" id="{A6D91015-EB22-C504-4A41-5D8469D6BF38}"/>
              </a:ext>
            </a:extLst>
          </p:cNvPr>
          <p:cNvSpPr>
            <a:spLocks noGrp="1"/>
          </p:cNvSpPr>
          <p:nvPr>
            <p:ph type="body" sz="quarter" idx="31"/>
          </p:nvPr>
        </p:nvSpPr>
        <p:spPr>
          <a:xfrm>
            <a:off x="2064866" y="2456269"/>
            <a:ext cx="3568837" cy="609600"/>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31" name="Text Placeholder 35">
            <a:extLst>
              <a:ext uri="{FF2B5EF4-FFF2-40B4-BE49-F238E27FC236}">
                <a16:creationId xmlns:a16="http://schemas.microsoft.com/office/drawing/2014/main" id="{532D2B12-D41E-8DA0-8841-A776ACF4492B}"/>
              </a:ext>
            </a:extLst>
          </p:cNvPr>
          <p:cNvSpPr>
            <a:spLocks noGrp="1"/>
          </p:cNvSpPr>
          <p:nvPr>
            <p:ph type="body" sz="quarter" idx="32"/>
          </p:nvPr>
        </p:nvSpPr>
        <p:spPr>
          <a:xfrm>
            <a:off x="2064866" y="3200395"/>
            <a:ext cx="3568837" cy="789658"/>
          </a:xfrm>
        </p:spPr>
        <p:txBody>
          <a:bodyPr>
            <a:noAutofit/>
          </a:bodyPr>
          <a:lstStyle>
            <a:lvl1pPr marL="0" indent="0" algn="ctr">
              <a:spcBef>
                <a:spcPts val="0"/>
              </a:spcBef>
              <a:buNone/>
              <a:defRPr sz="1400">
                <a:solidFill>
                  <a:schemeClr val="tx1">
                    <a:lumMod val="75000"/>
                    <a:lumOff val="25000"/>
                  </a:schemeClr>
                </a:solidFill>
              </a:defRPr>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32" name="Text Placeholder 35">
            <a:extLst>
              <a:ext uri="{FF2B5EF4-FFF2-40B4-BE49-F238E27FC236}">
                <a16:creationId xmlns:a16="http://schemas.microsoft.com/office/drawing/2014/main" id="{40A11E8F-696A-E4EF-90AF-7299A387E89D}"/>
              </a:ext>
            </a:extLst>
          </p:cNvPr>
          <p:cNvSpPr>
            <a:spLocks noGrp="1"/>
          </p:cNvSpPr>
          <p:nvPr>
            <p:ph type="body" sz="quarter" idx="33"/>
          </p:nvPr>
        </p:nvSpPr>
        <p:spPr>
          <a:xfrm>
            <a:off x="6556353" y="2456269"/>
            <a:ext cx="3568837" cy="609600"/>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33" name="Text Placeholder 35">
            <a:extLst>
              <a:ext uri="{FF2B5EF4-FFF2-40B4-BE49-F238E27FC236}">
                <a16:creationId xmlns:a16="http://schemas.microsoft.com/office/drawing/2014/main" id="{ED0764D2-EF05-95D7-E518-B428DEA78A5B}"/>
              </a:ext>
            </a:extLst>
          </p:cNvPr>
          <p:cNvSpPr>
            <a:spLocks noGrp="1"/>
          </p:cNvSpPr>
          <p:nvPr>
            <p:ph type="body" sz="quarter" idx="34"/>
          </p:nvPr>
        </p:nvSpPr>
        <p:spPr>
          <a:xfrm>
            <a:off x="6556353" y="3200395"/>
            <a:ext cx="3568837" cy="789658"/>
          </a:xfrm>
        </p:spPr>
        <p:txBody>
          <a:bodyPr>
            <a:noAutofit/>
          </a:bodyPr>
          <a:lstStyle>
            <a:lvl1pPr marL="0" indent="0" algn="ctr">
              <a:spcBef>
                <a:spcPts val="0"/>
              </a:spcBef>
              <a:buNone/>
              <a:defRPr sz="1400">
                <a:solidFill>
                  <a:schemeClr val="tx1">
                    <a:lumMod val="75000"/>
                    <a:lumOff val="25000"/>
                  </a:schemeClr>
                </a:solidFill>
              </a:defRPr>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34" name="Text Placeholder 35">
            <a:extLst>
              <a:ext uri="{FF2B5EF4-FFF2-40B4-BE49-F238E27FC236}">
                <a16:creationId xmlns:a16="http://schemas.microsoft.com/office/drawing/2014/main" id="{C07DDEA9-66DD-7AAA-0D2F-798B2B9629EE}"/>
              </a:ext>
            </a:extLst>
          </p:cNvPr>
          <p:cNvSpPr>
            <a:spLocks noGrp="1"/>
          </p:cNvSpPr>
          <p:nvPr>
            <p:ph type="body" sz="quarter" idx="35"/>
          </p:nvPr>
        </p:nvSpPr>
        <p:spPr>
          <a:xfrm>
            <a:off x="2064866" y="4332161"/>
            <a:ext cx="3568837" cy="609600"/>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35" name="Text Placeholder 35">
            <a:extLst>
              <a:ext uri="{FF2B5EF4-FFF2-40B4-BE49-F238E27FC236}">
                <a16:creationId xmlns:a16="http://schemas.microsoft.com/office/drawing/2014/main" id="{D27F749F-CAF5-FF7B-7CF9-192E8764322C}"/>
              </a:ext>
            </a:extLst>
          </p:cNvPr>
          <p:cNvSpPr>
            <a:spLocks noGrp="1"/>
          </p:cNvSpPr>
          <p:nvPr>
            <p:ph type="body" sz="quarter" idx="36"/>
          </p:nvPr>
        </p:nvSpPr>
        <p:spPr>
          <a:xfrm>
            <a:off x="2064866" y="5076287"/>
            <a:ext cx="3568837" cy="789658"/>
          </a:xfrm>
        </p:spPr>
        <p:txBody>
          <a:bodyPr>
            <a:noAutofit/>
          </a:bodyPr>
          <a:lstStyle>
            <a:lvl1pPr marL="0" indent="0" algn="ctr">
              <a:spcBef>
                <a:spcPts val="0"/>
              </a:spcBef>
              <a:buNone/>
              <a:defRPr sz="1400">
                <a:solidFill>
                  <a:schemeClr val="tx1">
                    <a:lumMod val="75000"/>
                    <a:lumOff val="25000"/>
                  </a:schemeClr>
                </a:solidFill>
              </a:defRPr>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36" name="Text Placeholder 35">
            <a:extLst>
              <a:ext uri="{FF2B5EF4-FFF2-40B4-BE49-F238E27FC236}">
                <a16:creationId xmlns:a16="http://schemas.microsoft.com/office/drawing/2014/main" id="{BC192F01-6AB2-5F7C-6D0A-CB9465FB2B17}"/>
              </a:ext>
            </a:extLst>
          </p:cNvPr>
          <p:cNvSpPr>
            <a:spLocks noGrp="1"/>
          </p:cNvSpPr>
          <p:nvPr>
            <p:ph type="body" sz="quarter" idx="37"/>
          </p:nvPr>
        </p:nvSpPr>
        <p:spPr>
          <a:xfrm>
            <a:off x="6556353" y="4332161"/>
            <a:ext cx="3568837" cy="609600"/>
          </a:xfrm>
        </p:spPr>
        <p:txBody>
          <a:bodyPr anchor="b">
            <a:noAutofit/>
          </a:bodyPr>
          <a:lstStyle>
            <a:lvl1pPr marL="0" indent="0" algn="ctr">
              <a:lnSpc>
                <a:spcPct val="100000"/>
              </a:lnSpc>
              <a:spcBef>
                <a:spcPts val="0"/>
              </a:spcBef>
              <a:buNone/>
              <a:defRPr sz="1800" baseline="0">
                <a:latin typeface="+mj-lt"/>
                <a:ea typeface="+mj-ea"/>
              </a:defRPr>
            </a:lvl1pPr>
            <a:lvl2pPr algn="ctr">
              <a:lnSpc>
                <a:spcPct val="100000"/>
              </a:lnSpc>
              <a:spcBef>
                <a:spcPts val="0"/>
              </a:spcBef>
              <a:defRPr sz="1800">
                <a:latin typeface="+mj-lt"/>
              </a:defRPr>
            </a:lvl2pPr>
            <a:lvl3pPr algn="ctr">
              <a:lnSpc>
                <a:spcPct val="100000"/>
              </a:lnSpc>
              <a:spcBef>
                <a:spcPts val="0"/>
              </a:spcBef>
              <a:defRPr sz="1800">
                <a:latin typeface="+mj-lt"/>
              </a:defRPr>
            </a:lvl3pPr>
            <a:lvl4pPr algn="ctr">
              <a:lnSpc>
                <a:spcPct val="100000"/>
              </a:lnSpc>
              <a:spcBef>
                <a:spcPts val="0"/>
              </a:spcBef>
              <a:defRPr sz="1800">
                <a:latin typeface="+mj-lt"/>
              </a:defRPr>
            </a:lvl4pPr>
            <a:lvl5pPr algn="ctr">
              <a:lnSpc>
                <a:spcPct val="100000"/>
              </a:lnSpc>
              <a:spcBef>
                <a:spcPts val="0"/>
              </a:spcBef>
              <a:defRPr sz="1800">
                <a:latin typeface="+mj-lt"/>
              </a:defRPr>
            </a:lvl5pPr>
          </a:lstStyle>
          <a:p>
            <a:pPr lvl="0"/>
            <a:r>
              <a:rPr lang="en-GB"/>
              <a:t>Click to edit Master text styles</a:t>
            </a:r>
          </a:p>
        </p:txBody>
      </p:sp>
      <p:sp>
        <p:nvSpPr>
          <p:cNvPr id="37" name="Text Placeholder 35">
            <a:extLst>
              <a:ext uri="{FF2B5EF4-FFF2-40B4-BE49-F238E27FC236}">
                <a16:creationId xmlns:a16="http://schemas.microsoft.com/office/drawing/2014/main" id="{92B7605E-FACE-97D3-9DDD-CBD52582C52F}"/>
              </a:ext>
            </a:extLst>
          </p:cNvPr>
          <p:cNvSpPr>
            <a:spLocks noGrp="1"/>
          </p:cNvSpPr>
          <p:nvPr>
            <p:ph type="body" sz="quarter" idx="38"/>
          </p:nvPr>
        </p:nvSpPr>
        <p:spPr>
          <a:xfrm>
            <a:off x="6556353" y="5076287"/>
            <a:ext cx="3568837" cy="789658"/>
          </a:xfrm>
        </p:spPr>
        <p:txBody>
          <a:bodyPr>
            <a:noAutofit/>
          </a:bodyPr>
          <a:lstStyle>
            <a:lvl1pPr marL="0" indent="0" algn="ctr">
              <a:spcBef>
                <a:spcPts val="0"/>
              </a:spcBef>
              <a:buNone/>
              <a:defRPr sz="1400">
                <a:solidFill>
                  <a:schemeClr val="tx1">
                    <a:lumMod val="75000"/>
                    <a:lumOff val="25000"/>
                  </a:schemeClr>
                </a:solidFill>
              </a:defRPr>
            </a:lvl1pPr>
            <a:lvl2pPr algn="ctr">
              <a:spcBef>
                <a:spcPts val="0"/>
              </a:spcBef>
              <a:defRPr sz="1400"/>
            </a:lvl2pPr>
            <a:lvl3pPr algn="ctr">
              <a:spcBef>
                <a:spcPts val="0"/>
              </a:spcBef>
              <a:defRPr sz="1400"/>
            </a:lvl3pPr>
            <a:lvl4pPr algn="ctr">
              <a:spcBef>
                <a:spcPts val="0"/>
              </a:spcBef>
              <a:defRPr sz="1400"/>
            </a:lvl4pPr>
            <a:lvl5pPr algn="ctr">
              <a:spcBef>
                <a:spcPts val="0"/>
              </a:spcBef>
              <a:defRPr sz="1400"/>
            </a:lvl5pPr>
          </a:lstStyle>
          <a:p>
            <a:pPr lvl="0"/>
            <a:r>
              <a:rPr lang="en-GB"/>
              <a:t>Click to edit Master text styles</a:t>
            </a:r>
          </a:p>
        </p:txBody>
      </p:sp>
      <p:sp>
        <p:nvSpPr>
          <p:cNvPr id="8" name="Date Placeholder 3">
            <a:extLst>
              <a:ext uri="{FF2B5EF4-FFF2-40B4-BE49-F238E27FC236}">
                <a16:creationId xmlns:a16="http://schemas.microsoft.com/office/drawing/2014/main" id="{3077065C-2494-1885-831E-3BA6D45D1B23}"/>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16">
            <a:extLst>
              <a:ext uri="{FF2B5EF4-FFF2-40B4-BE49-F238E27FC236}">
                <a16:creationId xmlns:a16="http://schemas.microsoft.com/office/drawing/2014/main" id="{9495CF4B-5A18-C9CB-401F-E668B73D1DF2}"/>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7">
            <a:extLst>
              <a:ext uri="{FF2B5EF4-FFF2-40B4-BE49-F238E27FC236}">
                <a16:creationId xmlns:a16="http://schemas.microsoft.com/office/drawing/2014/main" id="{A3A58E7B-24DB-5995-5E8D-E19B88CD122D}"/>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Freeform: Shape 19">
            <a:extLst>
              <a:ext uri="{FF2B5EF4-FFF2-40B4-BE49-F238E27FC236}">
                <a16:creationId xmlns:a16="http://schemas.microsoft.com/office/drawing/2014/main" id="{7AEF2BAC-C579-9EFD-2089-8AAF5C6A9312}"/>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Freeform: Shape 18">
            <a:extLst>
              <a:ext uri="{FF2B5EF4-FFF2-40B4-BE49-F238E27FC236}">
                <a16:creationId xmlns:a16="http://schemas.microsoft.com/office/drawing/2014/main" id="{5D70562F-DEEF-5606-F5E8-63AEA8B627AE}"/>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945060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4-item Lis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ctr">
              <a:defRPr sz="3600"/>
            </a:lvl1pPr>
          </a:lstStyle>
          <a:p>
            <a:r>
              <a:rPr lang="en-US"/>
              <a:t>Click to edit Master title style</a:t>
            </a:r>
          </a:p>
        </p:txBody>
      </p:sp>
      <p:sp>
        <p:nvSpPr>
          <p:cNvPr id="31" name="Picture Placeholder 30">
            <a:extLst>
              <a:ext uri="{FF2B5EF4-FFF2-40B4-BE49-F238E27FC236}">
                <a16:creationId xmlns:a16="http://schemas.microsoft.com/office/drawing/2014/main" id="{1E932CF8-809C-FD53-EC2F-3F8B262C9E10}"/>
              </a:ext>
            </a:extLst>
          </p:cNvPr>
          <p:cNvSpPr>
            <a:spLocks noGrp="1"/>
          </p:cNvSpPr>
          <p:nvPr>
            <p:ph type="pic" sz="quarter" idx="20"/>
          </p:nvPr>
        </p:nvSpPr>
        <p:spPr>
          <a:xfrm>
            <a:off x="1628775" y="2362200"/>
            <a:ext cx="1122363" cy="1482577"/>
          </a:xfrm>
        </p:spPr>
        <p:txBody>
          <a:bodyPr/>
          <a:lstStyle/>
          <a:p>
            <a:endParaRPr lang="en-GB"/>
          </a:p>
        </p:txBody>
      </p:sp>
      <p:sp>
        <p:nvSpPr>
          <p:cNvPr id="35" name="Text Placeholder 35">
            <a:extLst>
              <a:ext uri="{FF2B5EF4-FFF2-40B4-BE49-F238E27FC236}">
                <a16:creationId xmlns:a16="http://schemas.microsoft.com/office/drawing/2014/main" id="{C5471E28-499C-13C5-B42B-B8FC431D7331}"/>
              </a:ext>
            </a:extLst>
          </p:cNvPr>
          <p:cNvSpPr>
            <a:spLocks noGrp="1"/>
          </p:cNvSpPr>
          <p:nvPr>
            <p:ph type="body" sz="quarter" idx="25"/>
          </p:nvPr>
        </p:nvSpPr>
        <p:spPr>
          <a:xfrm>
            <a:off x="2930248" y="2355585"/>
            <a:ext cx="2683398"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36" name="Text Placeholder 35">
            <a:extLst>
              <a:ext uri="{FF2B5EF4-FFF2-40B4-BE49-F238E27FC236}">
                <a16:creationId xmlns:a16="http://schemas.microsoft.com/office/drawing/2014/main" id="{0A5EC27E-AE02-883E-31F5-32208B9F14C7}"/>
              </a:ext>
            </a:extLst>
          </p:cNvPr>
          <p:cNvSpPr>
            <a:spLocks noGrp="1"/>
          </p:cNvSpPr>
          <p:nvPr>
            <p:ph type="body" sz="quarter" idx="26"/>
          </p:nvPr>
        </p:nvSpPr>
        <p:spPr>
          <a:xfrm>
            <a:off x="2930248" y="3099711"/>
            <a:ext cx="2683398" cy="789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3" name="Picture Placeholder 30">
            <a:extLst>
              <a:ext uri="{FF2B5EF4-FFF2-40B4-BE49-F238E27FC236}">
                <a16:creationId xmlns:a16="http://schemas.microsoft.com/office/drawing/2014/main" id="{5771AF9B-91C5-4FCF-3268-BEF15CB2C657}"/>
              </a:ext>
            </a:extLst>
          </p:cNvPr>
          <p:cNvSpPr>
            <a:spLocks noGrp="1"/>
          </p:cNvSpPr>
          <p:nvPr>
            <p:ph type="pic" sz="quarter" idx="22"/>
          </p:nvPr>
        </p:nvSpPr>
        <p:spPr>
          <a:xfrm>
            <a:off x="6578356" y="2362200"/>
            <a:ext cx="1122363" cy="1482577"/>
          </a:xfrm>
        </p:spPr>
        <p:txBody>
          <a:bodyPr/>
          <a:lstStyle/>
          <a:p>
            <a:endParaRPr lang="en-GB"/>
          </a:p>
        </p:txBody>
      </p:sp>
      <p:sp>
        <p:nvSpPr>
          <p:cNvPr id="37" name="Text Placeholder 35">
            <a:extLst>
              <a:ext uri="{FF2B5EF4-FFF2-40B4-BE49-F238E27FC236}">
                <a16:creationId xmlns:a16="http://schemas.microsoft.com/office/drawing/2014/main" id="{16CD61A4-9D01-CB18-B80D-F0D20394AF22}"/>
              </a:ext>
            </a:extLst>
          </p:cNvPr>
          <p:cNvSpPr>
            <a:spLocks noGrp="1"/>
          </p:cNvSpPr>
          <p:nvPr>
            <p:ph type="body" sz="quarter" idx="27"/>
          </p:nvPr>
        </p:nvSpPr>
        <p:spPr>
          <a:xfrm>
            <a:off x="7876966" y="2355585"/>
            <a:ext cx="2683398"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38" name="Text Placeholder 35">
            <a:extLst>
              <a:ext uri="{FF2B5EF4-FFF2-40B4-BE49-F238E27FC236}">
                <a16:creationId xmlns:a16="http://schemas.microsoft.com/office/drawing/2014/main" id="{EA936668-A06C-15E6-9A5A-A170E3C8A6D7}"/>
              </a:ext>
            </a:extLst>
          </p:cNvPr>
          <p:cNvSpPr>
            <a:spLocks noGrp="1"/>
          </p:cNvSpPr>
          <p:nvPr>
            <p:ph type="body" sz="quarter" idx="28"/>
          </p:nvPr>
        </p:nvSpPr>
        <p:spPr>
          <a:xfrm>
            <a:off x="7876966" y="3099711"/>
            <a:ext cx="2683398" cy="789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2" name="Picture Placeholder 30">
            <a:extLst>
              <a:ext uri="{FF2B5EF4-FFF2-40B4-BE49-F238E27FC236}">
                <a16:creationId xmlns:a16="http://schemas.microsoft.com/office/drawing/2014/main" id="{66E6D2AA-72F5-D5EB-9F7A-61EFDB86790E}"/>
              </a:ext>
            </a:extLst>
          </p:cNvPr>
          <p:cNvSpPr>
            <a:spLocks noGrp="1"/>
          </p:cNvSpPr>
          <p:nvPr>
            <p:ph type="pic" sz="quarter" idx="21"/>
          </p:nvPr>
        </p:nvSpPr>
        <p:spPr>
          <a:xfrm>
            <a:off x="1628775" y="4307775"/>
            <a:ext cx="1122363" cy="1482577"/>
          </a:xfrm>
        </p:spPr>
        <p:txBody>
          <a:bodyPr/>
          <a:lstStyle/>
          <a:p>
            <a:endParaRPr lang="en-GB"/>
          </a:p>
        </p:txBody>
      </p:sp>
      <p:sp>
        <p:nvSpPr>
          <p:cNvPr id="39" name="Text Placeholder 35">
            <a:extLst>
              <a:ext uri="{FF2B5EF4-FFF2-40B4-BE49-F238E27FC236}">
                <a16:creationId xmlns:a16="http://schemas.microsoft.com/office/drawing/2014/main" id="{06D78574-9004-D5A4-06C4-6DE8A9BCBC01}"/>
              </a:ext>
            </a:extLst>
          </p:cNvPr>
          <p:cNvSpPr>
            <a:spLocks noGrp="1"/>
          </p:cNvSpPr>
          <p:nvPr>
            <p:ph type="body" sz="quarter" idx="29"/>
          </p:nvPr>
        </p:nvSpPr>
        <p:spPr>
          <a:xfrm>
            <a:off x="2930248" y="4280325"/>
            <a:ext cx="2683398"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40" name="Text Placeholder 35">
            <a:extLst>
              <a:ext uri="{FF2B5EF4-FFF2-40B4-BE49-F238E27FC236}">
                <a16:creationId xmlns:a16="http://schemas.microsoft.com/office/drawing/2014/main" id="{9A4992FB-C1F4-515B-6938-346345DE2B80}"/>
              </a:ext>
            </a:extLst>
          </p:cNvPr>
          <p:cNvSpPr>
            <a:spLocks noGrp="1"/>
          </p:cNvSpPr>
          <p:nvPr>
            <p:ph type="body" sz="quarter" idx="30"/>
          </p:nvPr>
        </p:nvSpPr>
        <p:spPr>
          <a:xfrm>
            <a:off x="2930248" y="5024451"/>
            <a:ext cx="2683398" cy="789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4" name="Picture Placeholder 30">
            <a:extLst>
              <a:ext uri="{FF2B5EF4-FFF2-40B4-BE49-F238E27FC236}">
                <a16:creationId xmlns:a16="http://schemas.microsoft.com/office/drawing/2014/main" id="{D7A8246B-3515-AD53-2508-3FC029202DA0}"/>
              </a:ext>
            </a:extLst>
          </p:cNvPr>
          <p:cNvSpPr>
            <a:spLocks noGrp="1"/>
          </p:cNvSpPr>
          <p:nvPr>
            <p:ph type="pic" sz="quarter" idx="23"/>
          </p:nvPr>
        </p:nvSpPr>
        <p:spPr>
          <a:xfrm>
            <a:off x="6578356" y="4307775"/>
            <a:ext cx="1122363" cy="1482577"/>
          </a:xfrm>
        </p:spPr>
        <p:txBody>
          <a:bodyPr/>
          <a:lstStyle/>
          <a:p>
            <a:endParaRPr lang="en-GB"/>
          </a:p>
        </p:txBody>
      </p:sp>
      <p:sp>
        <p:nvSpPr>
          <p:cNvPr id="41" name="Text Placeholder 35">
            <a:extLst>
              <a:ext uri="{FF2B5EF4-FFF2-40B4-BE49-F238E27FC236}">
                <a16:creationId xmlns:a16="http://schemas.microsoft.com/office/drawing/2014/main" id="{1FFCB778-56FA-17FD-49C7-D7F1BDD26C18}"/>
              </a:ext>
            </a:extLst>
          </p:cNvPr>
          <p:cNvSpPr>
            <a:spLocks noGrp="1"/>
          </p:cNvSpPr>
          <p:nvPr>
            <p:ph type="body" sz="quarter" idx="31"/>
          </p:nvPr>
        </p:nvSpPr>
        <p:spPr>
          <a:xfrm>
            <a:off x="7876966" y="4280325"/>
            <a:ext cx="2683398"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42" name="Text Placeholder 35">
            <a:extLst>
              <a:ext uri="{FF2B5EF4-FFF2-40B4-BE49-F238E27FC236}">
                <a16:creationId xmlns:a16="http://schemas.microsoft.com/office/drawing/2014/main" id="{7AAE6DE1-1F3D-F4AB-184E-8A3A4CEDCDC1}"/>
              </a:ext>
            </a:extLst>
          </p:cNvPr>
          <p:cNvSpPr>
            <a:spLocks noGrp="1"/>
          </p:cNvSpPr>
          <p:nvPr>
            <p:ph type="body" sz="quarter" idx="32"/>
          </p:nvPr>
        </p:nvSpPr>
        <p:spPr>
          <a:xfrm>
            <a:off x="7876966" y="5024451"/>
            <a:ext cx="2683398" cy="789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9" name="Date Placeholder 3">
            <a:extLst>
              <a:ext uri="{FF2B5EF4-FFF2-40B4-BE49-F238E27FC236}">
                <a16:creationId xmlns:a16="http://schemas.microsoft.com/office/drawing/2014/main" id="{AF563E81-A6F0-648D-DCF7-BFF1870E7555}"/>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0" name="Freeform: Shape 59">
            <a:extLst>
              <a:ext uri="{FF2B5EF4-FFF2-40B4-BE49-F238E27FC236}">
                <a16:creationId xmlns:a16="http://schemas.microsoft.com/office/drawing/2014/main" id="{EB1495DF-573A-3AAB-5854-8A09491BAAD0}"/>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1" name="Rectangle 9">
            <a:extLst>
              <a:ext uri="{FF2B5EF4-FFF2-40B4-BE49-F238E27FC236}">
                <a16:creationId xmlns:a16="http://schemas.microsoft.com/office/drawing/2014/main" id="{BD49C3F5-81F6-6E72-50FF-8F3AEFA131CC}"/>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92EEEEF2-460E-B70B-6230-10A7994EF00E}"/>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Shape 59">
            <a:extLst>
              <a:ext uri="{FF2B5EF4-FFF2-40B4-BE49-F238E27FC236}">
                <a16:creationId xmlns:a16="http://schemas.microsoft.com/office/drawing/2014/main" id="{C4E3626D-71B6-6652-8FE1-40921DF05687}"/>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7220220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4-item List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l">
              <a:defRPr sz="3600" baseline="0"/>
            </a:lvl1pPr>
          </a:lstStyle>
          <a:p>
            <a:r>
              <a:rPr lang="en-US"/>
              <a:t>Click to edit Master title style</a:t>
            </a:r>
          </a:p>
        </p:txBody>
      </p:sp>
      <p:sp>
        <p:nvSpPr>
          <p:cNvPr id="20" name="Picture Placeholder 19">
            <a:extLst>
              <a:ext uri="{FF2B5EF4-FFF2-40B4-BE49-F238E27FC236}">
                <a16:creationId xmlns:a16="http://schemas.microsoft.com/office/drawing/2014/main" id="{5EE5EE63-A6DA-348D-8495-E51900A59A5F}"/>
              </a:ext>
            </a:extLst>
          </p:cNvPr>
          <p:cNvSpPr>
            <a:spLocks noGrp="1"/>
          </p:cNvSpPr>
          <p:nvPr>
            <p:ph type="pic" sz="quarter" idx="13"/>
          </p:nvPr>
        </p:nvSpPr>
        <p:spPr>
          <a:xfrm>
            <a:off x="839788" y="2366167"/>
            <a:ext cx="3255962" cy="3604422"/>
          </a:xfrm>
        </p:spPr>
        <p:txBody>
          <a:bodyPr/>
          <a:lstStyle/>
          <a:p>
            <a:endParaRPr lang="en-GB"/>
          </a:p>
        </p:txBody>
      </p:sp>
      <p:sp>
        <p:nvSpPr>
          <p:cNvPr id="36" name="Text Placeholder 35">
            <a:extLst>
              <a:ext uri="{FF2B5EF4-FFF2-40B4-BE49-F238E27FC236}">
                <a16:creationId xmlns:a16="http://schemas.microsoft.com/office/drawing/2014/main" id="{94087FA0-09BB-9F62-C383-36B2C6623B9E}"/>
              </a:ext>
            </a:extLst>
          </p:cNvPr>
          <p:cNvSpPr>
            <a:spLocks noGrp="1"/>
          </p:cNvSpPr>
          <p:nvPr>
            <p:ph type="body" sz="quarter" idx="21"/>
          </p:nvPr>
        </p:nvSpPr>
        <p:spPr>
          <a:xfrm>
            <a:off x="4634844" y="2146300"/>
            <a:ext cx="3102631"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37" name="Text Placeholder 35">
            <a:extLst>
              <a:ext uri="{FF2B5EF4-FFF2-40B4-BE49-F238E27FC236}">
                <a16:creationId xmlns:a16="http://schemas.microsoft.com/office/drawing/2014/main" id="{1156A739-AA76-7366-9AE0-D20D44A62F18}"/>
              </a:ext>
            </a:extLst>
          </p:cNvPr>
          <p:cNvSpPr>
            <a:spLocks noGrp="1"/>
          </p:cNvSpPr>
          <p:nvPr>
            <p:ph type="body" sz="quarter" idx="22"/>
          </p:nvPr>
        </p:nvSpPr>
        <p:spPr>
          <a:xfrm>
            <a:off x="4634844" y="2890426"/>
            <a:ext cx="3102631" cy="1021836"/>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8" name="Text Placeholder 35">
            <a:extLst>
              <a:ext uri="{FF2B5EF4-FFF2-40B4-BE49-F238E27FC236}">
                <a16:creationId xmlns:a16="http://schemas.microsoft.com/office/drawing/2014/main" id="{57BB261E-3856-D4EB-E49A-A805AA8CA02A}"/>
              </a:ext>
            </a:extLst>
          </p:cNvPr>
          <p:cNvSpPr>
            <a:spLocks noGrp="1"/>
          </p:cNvSpPr>
          <p:nvPr>
            <p:ph type="body" sz="quarter" idx="23"/>
          </p:nvPr>
        </p:nvSpPr>
        <p:spPr>
          <a:xfrm>
            <a:off x="8235143" y="2146300"/>
            <a:ext cx="3102631"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39" name="Text Placeholder 35">
            <a:extLst>
              <a:ext uri="{FF2B5EF4-FFF2-40B4-BE49-F238E27FC236}">
                <a16:creationId xmlns:a16="http://schemas.microsoft.com/office/drawing/2014/main" id="{14EE8DBC-744D-FDE5-F388-611D6C0C1608}"/>
              </a:ext>
            </a:extLst>
          </p:cNvPr>
          <p:cNvSpPr>
            <a:spLocks noGrp="1"/>
          </p:cNvSpPr>
          <p:nvPr>
            <p:ph type="body" sz="quarter" idx="24"/>
          </p:nvPr>
        </p:nvSpPr>
        <p:spPr>
          <a:xfrm>
            <a:off x="8235143" y="2890426"/>
            <a:ext cx="3102631" cy="1021836"/>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40" name="Text Placeholder 35">
            <a:extLst>
              <a:ext uri="{FF2B5EF4-FFF2-40B4-BE49-F238E27FC236}">
                <a16:creationId xmlns:a16="http://schemas.microsoft.com/office/drawing/2014/main" id="{29E55623-928E-5F9E-2EBB-9C1009DA2153}"/>
              </a:ext>
            </a:extLst>
          </p:cNvPr>
          <p:cNvSpPr>
            <a:spLocks noGrp="1"/>
          </p:cNvSpPr>
          <p:nvPr>
            <p:ph type="body" sz="quarter" idx="25"/>
          </p:nvPr>
        </p:nvSpPr>
        <p:spPr>
          <a:xfrm>
            <a:off x="4634844" y="4195512"/>
            <a:ext cx="3102631"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41" name="Text Placeholder 35">
            <a:extLst>
              <a:ext uri="{FF2B5EF4-FFF2-40B4-BE49-F238E27FC236}">
                <a16:creationId xmlns:a16="http://schemas.microsoft.com/office/drawing/2014/main" id="{E7542672-472E-0E16-8066-DFA62799082F}"/>
              </a:ext>
            </a:extLst>
          </p:cNvPr>
          <p:cNvSpPr>
            <a:spLocks noGrp="1"/>
          </p:cNvSpPr>
          <p:nvPr>
            <p:ph type="body" sz="quarter" idx="26"/>
          </p:nvPr>
        </p:nvSpPr>
        <p:spPr>
          <a:xfrm>
            <a:off x="4634844" y="4939638"/>
            <a:ext cx="3102631" cy="1021836"/>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42" name="Text Placeholder 35">
            <a:extLst>
              <a:ext uri="{FF2B5EF4-FFF2-40B4-BE49-F238E27FC236}">
                <a16:creationId xmlns:a16="http://schemas.microsoft.com/office/drawing/2014/main" id="{8D6428D0-36EF-16D7-741F-B91DFF9CC9A5}"/>
              </a:ext>
            </a:extLst>
          </p:cNvPr>
          <p:cNvSpPr>
            <a:spLocks noGrp="1"/>
          </p:cNvSpPr>
          <p:nvPr>
            <p:ph type="body" sz="quarter" idx="27"/>
          </p:nvPr>
        </p:nvSpPr>
        <p:spPr>
          <a:xfrm>
            <a:off x="8235143" y="4195512"/>
            <a:ext cx="3102631" cy="60960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43" name="Text Placeholder 35">
            <a:extLst>
              <a:ext uri="{FF2B5EF4-FFF2-40B4-BE49-F238E27FC236}">
                <a16:creationId xmlns:a16="http://schemas.microsoft.com/office/drawing/2014/main" id="{0BCE5C17-683A-5D3B-ECCE-2C25D14F893D}"/>
              </a:ext>
            </a:extLst>
          </p:cNvPr>
          <p:cNvSpPr>
            <a:spLocks noGrp="1"/>
          </p:cNvSpPr>
          <p:nvPr>
            <p:ph type="body" sz="quarter" idx="28"/>
          </p:nvPr>
        </p:nvSpPr>
        <p:spPr>
          <a:xfrm>
            <a:off x="8235143" y="4939638"/>
            <a:ext cx="3102631" cy="1021836"/>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10" name="Date Placeholder 3">
            <a:extLst>
              <a:ext uri="{FF2B5EF4-FFF2-40B4-BE49-F238E27FC236}">
                <a16:creationId xmlns:a16="http://schemas.microsoft.com/office/drawing/2014/main" id="{AF234816-4552-682C-7011-792489AA8518}"/>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6" name="Freeform: Shape 59">
            <a:extLst>
              <a:ext uri="{FF2B5EF4-FFF2-40B4-BE49-F238E27FC236}">
                <a16:creationId xmlns:a16="http://schemas.microsoft.com/office/drawing/2014/main" id="{516C1398-A7AF-C02F-934D-C37C5E987D85}"/>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7" name="Rectangle 9">
            <a:extLst>
              <a:ext uri="{FF2B5EF4-FFF2-40B4-BE49-F238E27FC236}">
                <a16:creationId xmlns:a16="http://schemas.microsoft.com/office/drawing/2014/main" id="{9B38EA50-6705-E42C-3897-B0D76FAA812E}"/>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Rectangle 7">
            <a:extLst>
              <a:ext uri="{FF2B5EF4-FFF2-40B4-BE49-F238E27FC236}">
                <a16:creationId xmlns:a16="http://schemas.microsoft.com/office/drawing/2014/main" id="{C3BF1543-7A6B-249C-1650-3EFEB63C1EC8}"/>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Shape 59">
            <a:extLst>
              <a:ext uri="{FF2B5EF4-FFF2-40B4-BE49-F238E27FC236}">
                <a16:creationId xmlns:a16="http://schemas.microsoft.com/office/drawing/2014/main" id="{BBAD9B21-7393-1499-E59D-EA109D80C822}"/>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1501247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4-item Lists 4">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CC5A7648-D01A-875E-E9BB-ED5949D478A6}"/>
              </a:ext>
              <a:ext uri="{C183D7F6-B498-43B3-948B-1728B52AA6E4}">
                <adec:decorative xmlns:adec="http://schemas.microsoft.com/office/drawing/2017/decorative" val="1"/>
              </a:ext>
            </a:extLst>
          </p:cNvPr>
          <p:cNvSpPr/>
          <p:nvPr userDrawn="1"/>
        </p:nvSpPr>
        <p:spPr>
          <a:xfrm rot="5400000">
            <a:off x="766930" y="5779705"/>
            <a:ext cx="311361" cy="18452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 name="Title 1">
            <a:extLst>
              <a:ext uri="{FF2B5EF4-FFF2-40B4-BE49-F238E27FC236}">
                <a16:creationId xmlns:a16="http://schemas.microsoft.com/office/drawing/2014/main" id="{666A9F42-7FF7-F803-C075-BC4968D35E34}"/>
              </a:ext>
            </a:extLst>
          </p:cNvPr>
          <p:cNvSpPr>
            <a:spLocks noGrp="1"/>
          </p:cNvSpPr>
          <p:nvPr>
            <p:ph type="title" hasCustomPrompt="1"/>
          </p:nvPr>
        </p:nvSpPr>
        <p:spPr>
          <a:xfrm>
            <a:off x="844000" y="886783"/>
            <a:ext cx="10504000" cy="1132258"/>
          </a:xfrm>
        </p:spPr>
        <p:txBody>
          <a:bodyPr anchor="ctr">
            <a:noAutofit/>
          </a:bodyPr>
          <a:lstStyle>
            <a:lvl1pPr algn="l">
              <a:defRPr sz="3600" baseline="0"/>
            </a:lvl1pPr>
          </a:lstStyle>
          <a:p>
            <a:r>
              <a:rPr lang="en-US"/>
              <a:t>Click to edit Master title style</a:t>
            </a:r>
          </a:p>
        </p:txBody>
      </p:sp>
      <p:sp>
        <p:nvSpPr>
          <p:cNvPr id="30" name="Picture Placeholder 29">
            <a:extLst>
              <a:ext uri="{FF2B5EF4-FFF2-40B4-BE49-F238E27FC236}">
                <a16:creationId xmlns:a16="http://schemas.microsoft.com/office/drawing/2014/main" id="{35EC3073-FA99-7015-CBD2-0E3B9CE430CA}"/>
              </a:ext>
            </a:extLst>
          </p:cNvPr>
          <p:cNvSpPr>
            <a:spLocks noGrp="1"/>
          </p:cNvSpPr>
          <p:nvPr>
            <p:ph type="pic" sz="quarter" idx="29"/>
          </p:nvPr>
        </p:nvSpPr>
        <p:spPr>
          <a:xfrm>
            <a:off x="841988" y="2331669"/>
            <a:ext cx="2302850" cy="1255082"/>
          </a:xfrm>
        </p:spPr>
        <p:txBody>
          <a:bodyPr/>
          <a:lstStyle/>
          <a:p>
            <a:endParaRPr lang="en-GB"/>
          </a:p>
        </p:txBody>
      </p:sp>
      <p:sp>
        <p:nvSpPr>
          <p:cNvPr id="19" name="Text Placeholder 35">
            <a:extLst>
              <a:ext uri="{FF2B5EF4-FFF2-40B4-BE49-F238E27FC236}">
                <a16:creationId xmlns:a16="http://schemas.microsoft.com/office/drawing/2014/main" id="{C879862E-201F-4356-6D65-28E89DB6F11C}"/>
              </a:ext>
            </a:extLst>
          </p:cNvPr>
          <p:cNvSpPr>
            <a:spLocks noGrp="1"/>
          </p:cNvSpPr>
          <p:nvPr>
            <p:ph type="body" sz="quarter" idx="21"/>
          </p:nvPr>
        </p:nvSpPr>
        <p:spPr>
          <a:xfrm>
            <a:off x="841989" y="3665225"/>
            <a:ext cx="2302536" cy="73513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22" name="Text Placeholder 35">
            <a:extLst>
              <a:ext uri="{FF2B5EF4-FFF2-40B4-BE49-F238E27FC236}">
                <a16:creationId xmlns:a16="http://schemas.microsoft.com/office/drawing/2014/main" id="{A15D05C0-B891-85E5-35C5-24FBD31E3269}"/>
              </a:ext>
            </a:extLst>
          </p:cNvPr>
          <p:cNvSpPr>
            <a:spLocks noGrp="1"/>
          </p:cNvSpPr>
          <p:nvPr>
            <p:ph type="body" sz="quarter" idx="22"/>
          </p:nvPr>
        </p:nvSpPr>
        <p:spPr>
          <a:xfrm>
            <a:off x="841989" y="4534881"/>
            <a:ext cx="2302536" cy="1511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5" name="Picture Placeholder 29">
            <a:extLst>
              <a:ext uri="{FF2B5EF4-FFF2-40B4-BE49-F238E27FC236}">
                <a16:creationId xmlns:a16="http://schemas.microsoft.com/office/drawing/2014/main" id="{B9CDE245-8A43-C7AE-733E-51362998210E}"/>
              </a:ext>
            </a:extLst>
          </p:cNvPr>
          <p:cNvSpPr>
            <a:spLocks noGrp="1"/>
          </p:cNvSpPr>
          <p:nvPr>
            <p:ph type="pic" sz="quarter" idx="34"/>
          </p:nvPr>
        </p:nvSpPr>
        <p:spPr>
          <a:xfrm>
            <a:off x="3552179" y="2331669"/>
            <a:ext cx="2302850" cy="1255082"/>
          </a:xfrm>
        </p:spPr>
        <p:txBody>
          <a:bodyPr/>
          <a:lstStyle/>
          <a:p>
            <a:endParaRPr lang="en-GB"/>
          </a:p>
        </p:txBody>
      </p:sp>
      <p:sp>
        <p:nvSpPr>
          <p:cNvPr id="23" name="Text Placeholder 35">
            <a:extLst>
              <a:ext uri="{FF2B5EF4-FFF2-40B4-BE49-F238E27FC236}">
                <a16:creationId xmlns:a16="http://schemas.microsoft.com/office/drawing/2014/main" id="{6741BED5-DD9B-DA08-B276-4A6A9619A77F}"/>
              </a:ext>
            </a:extLst>
          </p:cNvPr>
          <p:cNvSpPr>
            <a:spLocks noGrp="1"/>
          </p:cNvSpPr>
          <p:nvPr>
            <p:ph type="body" sz="quarter" idx="23"/>
          </p:nvPr>
        </p:nvSpPr>
        <p:spPr>
          <a:xfrm>
            <a:off x="3552493" y="3665225"/>
            <a:ext cx="2302536" cy="73513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24" name="Text Placeholder 35">
            <a:extLst>
              <a:ext uri="{FF2B5EF4-FFF2-40B4-BE49-F238E27FC236}">
                <a16:creationId xmlns:a16="http://schemas.microsoft.com/office/drawing/2014/main" id="{4211193A-897F-A0CB-98F7-FD02B1E03211}"/>
              </a:ext>
            </a:extLst>
          </p:cNvPr>
          <p:cNvSpPr>
            <a:spLocks noGrp="1"/>
          </p:cNvSpPr>
          <p:nvPr>
            <p:ph type="body" sz="quarter" idx="24"/>
          </p:nvPr>
        </p:nvSpPr>
        <p:spPr>
          <a:xfrm>
            <a:off x="3552493" y="4534881"/>
            <a:ext cx="2302536" cy="1511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4" name="Picture Placeholder 29">
            <a:extLst>
              <a:ext uri="{FF2B5EF4-FFF2-40B4-BE49-F238E27FC236}">
                <a16:creationId xmlns:a16="http://schemas.microsoft.com/office/drawing/2014/main" id="{6776899D-7EB0-41AC-9AF4-FE101D6C9E83}"/>
              </a:ext>
            </a:extLst>
          </p:cNvPr>
          <p:cNvSpPr>
            <a:spLocks noGrp="1"/>
          </p:cNvSpPr>
          <p:nvPr>
            <p:ph type="pic" sz="quarter" idx="33"/>
          </p:nvPr>
        </p:nvSpPr>
        <p:spPr>
          <a:xfrm>
            <a:off x="6284660" y="2331669"/>
            <a:ext cx="2302850" cy="1255082"/>
          </a:xfrm>
        </p:spPr>
        <p:txBody>
          <a:bodyPr/>
          <a:lstStyle/>
          <a:p>
            <a:endParaRPr lang="en-GB"/>
          </a:p>
        </p:txBody>
      </p:sp>
      <p:sp>
        <p:nvSpPr>
          <p:cNvPr id="25" name="Text Placeholder 35">
            <a:extLst>
              <a:ext uri="{FF2B5EF4-FFF2-40B4-BE49-F238E27FC236}">
                <a16:creationId xmlns:a16="http://schemas.microsoft.com/office/drawing/2014/main" id="{1DED0997-D314-C6AE-A692-306403BBE629}"/>
              </a:ext>
            </a:extLst>
          </p:cNvPr>
          <p:cNvSpPr>
            <a:spLocks noGrp="1"/>
          </p:cNvSpPr>
          <p:nvPr>
            <p:ph type="body" sz="quarter" idx="25"/>
          </p:nvPr>
        </p:nvSpPr>
        <p:spPr>
          <a:xfrm>
            <a:off x="6284974" y="3665225"/>
            <a:ext cx="2302536" cy="73513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26" name="Text Placeholder 35">
            <a:extLst>
              <a:ext uri="{FF2B5EF4-FFF2-40B4-BE49-F238E27FC236}">
                <a16:creationId xmlns:a16="http://schemas.microsoft.com/office/drawing/2014/main" id="{CB02C1DA-F7C6-2990-C630-24D0D3CA8930}"/>
              </a:ext>
            </a:extLst>
          </p:cNvPr>
          <p:cNvSpPr>
            <a:spLocks noGrp="1"/>
          </p:cNvSpPr>
          <p:nvPr>
            <p:ph type="body" sz="quarter" idx="26"/>
          </p:nvPr>
        </p:nvSpPr>
        <p:spPr>
          <a:xfrm>
            <a:off x="6284974" y="4534881"/>
            <a:ext cx="2302536" cy="1511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33" name="Picture Placeholder 29">
            <a:extLst>
              <a:ext uri="{FF2B5EF4-FFF2-40B4-BE49-F238E27FC236}">
                <a16:creationId xmlns:a16="http://schemas.microsoft.com/office/drawing/2014/main" id="{F1FE3630-D074-6944-4F08-08363014CC1D}"/>
              </a:ext>
            </a:extLst>
          </p:cNvPr>
          <p:cNvSpPr>
            <a:spLocks noGrp="1"/>
          </p:cNvSpPr>
          <p:nvPr>
            <p:ph type="pic" sz="quarter" idx="32"/>
          </p:nvPr>
        </p:nvSpPr>
        <p:spPr>
          <a:xfrm>
            <a:off x="9045148" y="2331669"/>
            <a:ext cx="2302850" cy="1255082"/>
          </a:xfrm>
        </p:spPr>
        <p:txBody>
          <a:bodyPr/>
          <a:lstStyle/>
          <a:p>
            <a:endParaRPr lang="en-GB"/>
          </a:p>
        </p:txBody>
      </p:sp>
      <p:sp>
        <p:nvSpPr>
          <p:cNvPr id="27" name="Text Placeholder 35">
            <a:extLst>
              <a:ext uri="{FF2B5EF4-FFF2-40B4-BE49-F238E27FC236}">
                <a16:creationId xmlns:a16="http://schemas.microsoft.com/office/drawing/2014/main" id="{2BD521B6-BD70-6519-3BCC-0441BC90998A}"/>
              </a:ext>
            </a:extLst>
          </p:cNvPr>
          <p:cNvSpPr>
            <a:spLocks noGrp="1"/>
          </p:cNvSpPr>
          <p:nvPr>
            <p:ph type="body" sz="quarter" idx="27"/>
          </p:nvPr>
        </p:nvSpPr>
        <p:spPr>
          <a:xfrm>
            <a:off x="9045462" y="3665225"/>
            <a:ext cx="2302536" cy="735130"/>
          </a:xfrm>
        </p:spPr>
        <p:txBody>
          <a:bodyPr anchor="b">
            <a:noAutofit/>
          </a:bodyPr>
          <a:lstStyle>
            <a:lvl1pPr marL="0" indent="0" algn="l">
              <a:lnSpc>
                <a:spcPct val="100000"/>
              </a:lnSpc>
              <a:spcBef>
                <a:spcPts val="0"/>
              </a:spcBef>
              <a:buNone/>
              <a:defRPr sz="1800" baseline="0">
                <a:latin typeface="+mj-lt"/>
                <a:ea typeface="+mj-ea"/>
              </a:defRPr>
            </a:lvl1pPr>
            <a:lvl2pPr algn="l">
              <a:lnSpc>
                <a:spcPct val="100000"/>
              </a:lnSpc>
              <a:spcBef>
                <a:spcPts val="0"/>
              </a:spcBef>
              <a:defRPr sz="1800">
                <a:latin typeface="+mj-lt"/>
              </a:defRPr>
            </a:lvl2pPr>
            <a:lvl3pPr algn="l">
              <a:lnSpc>
                <a:spcPct val="100000"/>
              </a:lnSpc>
              <a:spcBef>
                <a:spcPts val="0"/>
              </a:spcBef>
              <a:defRPr sz="1800">
                <a:latin typeface="+mj-lt"/>
              </a:defRPr>
            </a:lvl3pPr>
            <a:lvl4pPr algn="l">
              <a:lnSpc>
                <a:spcPct val="100000"/>
              </a:lnSpc>
              <a:spcBef>
                <a:spcPts val="0"/>
              </a:spcBef>
              <a:defRPr sz="1800">
                <a:latin typeface="+mj-lt"/>
              </a:defRPr>
            </a:lvl4pPr>
            <a:lvl5pPr algn="l">
              <a:lnSpc>
                <a:spcPct val="100000"/>
              </a:lnSpc>
              <a:spcBef>
                <a:spcPts val="0"/>
              </a:spcBef>
              <a:defRPr sz="1800">
                <a:latin typeface="+mj-lt"/>
              </a:defRPr>
            </a:lvl5pPr>
          </a:lstStyle>
          <a:p>
            <a:pPr lvl="0"/>
            <a:r>
              <a:rPr lang="en-GB"/>
              <a:t>Click to edit Master text styles</a:t>
            </a:r>
          </a:p>
        </p:txBody>
      </p:sp>
      <p:sp>
        <p:nvSpPr>
          <p:cNvPr id="28" name="Text Placeholder 35">
            <a:extLst>
              <a:ext uri="{FF2B5EF4-FFF2-40B4-BE49-F238E27FC236}">
                <a16:creationId xmlns:a16="http://schemas.microsoft.com/office/drawing/2014/main" id="{B09D8CE1-C90E-B457-C2C5-5AE34D538BFD}"/>
              </a:ext>
            </a:extLst>
          </p:cNvPr>
          <p:cNvSpPr>
            <a:spLocks noGrp="1"/>
          </p:cNvSpPr>
          <p:nvPr>
            <p:ph type="body" sz="quarter" idx="28"/>
          </p:nvPr>
        </p:nvSpPr>
        <p:spPr>
          <a:xfrm>
            <a:off x="9045462" y="4534881"/>
            <a:ext cx="2302536" cy="1511658"/>
          </a:xfrm>
        </p:spPr>
        <p:txBody>
          <a:bodyPr>
            <a:noAutofit/>
          </a:bodyPr>
          <a:lstStyle>
            <a:lvl1pPr marL="0" indent="0">
              <a:spcBef>
                <a:spcPts val="0"/>
              </a:spcBef>
              <a:buNone/>
              <a:defRPr sz="1400">
                <a:solidFill>
                  <a:schemeClr val="tx1">
                    <a:lumMod val="75000"/>
                    <a:lumOff val="25000"/>
                  </a:schemeClr>
                </a:solidFill>
              </a:defRPr>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GB"/>
              <a:t>Click to edit Master text styles</a:t>
            </a:r>
          </a:p>
        </p:txBody>
      </p:sp>
      <p:sp>
        <p:nvSpPr>
          <p:cNvPr id="5" name="Date Placeholder 3">
            <a:extLst>
              <a:ext uri="{FF2B5EF4-FFF2-40B4-BE49-F238E27FC236}">
                <a16:creationId xmlns:a16="http://schemas.microsoft.com/office/drawing/2014/main" id="{D7AF960F-EA2C-059B-FD05-9627AA9B405B}"/>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4" name="Footer Placeholder 4">
            <a:extLst>
              <a:ext uri="{FF2B5EF4-FFF2-40B4-BE49-F238E27FC236}">
                <a16:creationId xmlns:a16="http://schemas.microsoft.com/office/drawing/2014/main" id="{F3BA8BAB-E3F7-7F34-F87D-AA46C5710F22}"/>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3" name="Slide Number Placeholder 5">
            <a:extLst>
              <a:ext uri="{FF2B5EF4-FFF2-40B4-BE49-F238E27FC236}">
                <a16:creationId xmlns:a16="http://schemas.microsoft.com/office/drawing/2014/main" id="{CE3977F9-FC55-44B0-53B8-ADB4C12EC744}"/>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20" name="Rectangle 8">
            <a:extLst>
              <a:ext uri="{FF2B5EF4-FFF2-40B4-BE49-F238E27FC236}">
                <a16:creationId xmlns:a16="http://schemas.microsoft.com/office/drawing/2014/main" id="{41B0960E-E397-9136-EE2E-F2595BA18E5D}"/>
              </a:ext>
              <a:ext uri="{C183D7F6-B498-43B3-948B-1728B52AA6E4}">
                <adec:decorative xmlns:adec="http://schemas.microsoft.com/office/drawing/2017/decorative" val="1"/>
              </a:ext>
            </a:extLst>
          </p:cNvPr>
          <p:cNvSpPr/>
          <p:nvPr userDrawn="1"/>
        </p:nvSpPr>
        <p:spPr>
          <a:xfrm rot="16200000" flipH="1">
            <a:off x="10715814" y="-681672"/>
            <a:ext cx="311360"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ctangle 9">
            <a:extLst>
              <a:ext uri="{FF2B5EF4-FFF2-40B4-BE49-F238E27FC236}">
                <a16:creationId xmlns:a16="http://schemas.microsoft.com/office/drawing/2014/main" id="{89DDA4E8-D382-3D12-576D-43FB555E0E86}"/>
              </a:ext>
              <a:ext uri="{C183D7F6-B498-43B3-948B-1728B52AA6E4}">
                <adec:decorative xmlns:adec="http://schemas.microsoft.com/office/drawing/2017/decorative" val="1"/>
              </a:ext>
            </a:extLst>
          </p:cNvPr>
          <p:cNvSpPr/>
          <p:nvPr userDrawn="1"/>
        </p:nvSpPr>
        <p:spPr>
          <a:xfrm rot="16200000" flipH="1">
            <a:off x="11795962" y="-84996"/>
            <a:ext cx="311359"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24757695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4A53CF-A657-E995-A3A7-271D67F33E95}"/>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3" name="Footer Placeholder 4">
            <a:extLst>
              <a:ext uri="{FF2B5EF4-FFF2-40B4-BE49-F238E27FC236}">
                <a16:creationId xmlns:a16="http://schemas.microsoft.com/office/drawing/2014/main" id="{85E39344-307B-8BD6-D5B8-D1E1F15507D9}"/>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2" name="Slide Number Placeholder 5">
            <a:extLst>
              <a:ext uri="{FF2B5EF4-FFF2-40B4-BE49-F238E27FC236}">
                <a16:creationId xmlns:a16="http://schemas.microsoft.com/office/drawing/2014/main" id="{5F632A0F-F12A-0DEF-B91F-C360E126DB3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975419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hasCustomPrompt="1"/>
          </p:nvPr>
        </p:nvSpPr>
        <p:spPr>
          <a:xfrm>
            <a:off x="844000" y="831919"/>
            <a:ext cx="3595634" cy="1757505"/>
          </a:xfrm>
        </p:spPr>
        <p:txBody>
          <a:bodyPr anchor="t">
            <a:no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hasCustomPrompt="1"/>
          </p:nvPr>
        </p:nvSpPr>
        <p:spPr>
          <a:xfrm>
            <a:off x="844000" y="2724912"/>
            <a:ext cx="3595634" cy="3301168"/>
          </a:xfrm>
        </p:spPr>
        <p:txBody>
          <a:bodyPr anchor="t">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hasCustomPrompt="1"/>
          </p:nvPr>
        </p:nvSpPr>
        <p:spPr>
          <a:xfrm>
            <a:off x="4907742" y="831919"/>
            <a:ext cx="6440258" cy="5194161"/>
          </a:xfrm>
        </p:spPr>
        <p:txBody>
          <a:bodyPr>
            <a:noAutofit/>
          </a:bodyPr>
          <a:lstStyle>
            <a:lvl1pPr marL="0" indent="0">
              <a:buNone/>
              <a:defRPr sz="1400"/>
            </a:lvl1pPr>
            <a:lvl2pPr marL="457200" indent="0">
              <a:buNone/>
              <a:defRPr sz="1200"/>
            </a:lvl2pPr>
            <a:lvl3pPr marL="914400" indent="0">
              <a:buNone/>
              <a:defRPr sz="1100"/>
            </a:lvl3pPr>
            <a:lvl4pPr marL="1371600" indent="0">
              <a:buNone/>
              <a:defRPr sz="1050"/>
            </a:lvl4pPr>
            <a:lvl5pPr marL="1828800" indent="0">
              <a:buNone/>
              <a:defRPr sz="105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a:extLst>
              <a:ext uri="{FF2B5EF4-FFF2-40B4-BE49-F238E27FC236}">
                <a16:creationId xmlns:a16="http://schemas.microsoft.com/office/drawing/2014/main" id="{DB9FEA63-1DA3-3F9F-C50E-7AC4477F2215}"/>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6" name="Footer Placeholder 4">
            <a:extLst>
              <a:ext uri="{FF2B5EF4-FFF2-40B4-BE49-F238E27FC236}">
                <a16:creationId xmlns:a16="http://schemas.microsoft.com/office/drawing/2014/main" id="{DBD582E8-8B0D-6439-7715-18DB0157354C}"/>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665968CD-929F-6D74-C903-1AA5B15388B2}"/>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8" name="Freeform: Shape 59">
            <a:extLst>
              <a:ext uri="{FF2B5EF4-FFF2-40B4-BE49-F238E27FC236}">
                <a16:creationId xmlns:a16="http://schemas.microsoft.com/office/drawing/2014/main" id="{0322356F-D701-4C42-BB8B-523069A7752B}"/>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9" name="Rectangle 9">
            <a:extLst>
              <a:ext uri="{FF2B5EF4-FFF2-40B4-BE49-F238E27FC236}">
                <a16:creationId xmlns:a16="http://schemas.microsoft.com/office/drawing/2014/main" id="{2E841F2B-D332-09D0-EBCB-48E8FBC6D38F}"/>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11">
            <a:extLst>
              <a:ext uri="{FF2B5EF4-FFF2-40B4-BE49-F238E27FC236}">
                <a16:creationId xmlns:a16="http://schemas.microsoft.com/office/drawing/2014/main" id="{5024EB45-DF26-BF12-BFEF-CA485F4D9549}"/>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Shape 59">
            <a:extLst>
              <a:ext uri="{FF2B5EF4-FFF2-40B4-BE49-F238E27FC236}">
                <a16:creationId xmlns:a16="http://schemas.microsoft.com/office/drawing/2014/main" id="{B1D17E64-4E73-BCCA-9364-C59A3D2260F2}"/>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3848848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hasCustomPrompt="1"/>
          </p:nvPr>
        </p:nvSpPr>
        <p:spPr>
          <a:xfrm>
            <a:off x="844000" y="831919"/>
            <a:ext cx="3595634" cy="2212313"/>
          </a:xfrm>
        </p:spPr>
        <p:txBody>
          <a:bodyPr anchor="t">
            <a:no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hasCustomPrompt="1"/>
          </p:nvPr>
        </p:nvSpPr>
        <p:spPr>
          <a:xfrm>
            <a:off x="849024" y="3260034"/>
            <a:ext cx="3585586" cy="2766045"/>
          </a:xfrm>
        </p:spPr>
        <p:txBody>
          <a:bodyPr anchor="b">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831919"/>
            <a:ext cx="6284681" cy="5194161"/>
          </a:xfrm>
        </p:spPr>
        <p:txBody>
          <a:bodyPr>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Date Placeholder 3">
            <a:extLst>
              <a:ext uri="{FF2B5EF4-FFF2-40B4-BE49-F238E27FC236}">
                <a16:creationId xmlns:a16="http://schemas.microsoft.com/office/drawing/2014/main" id="{BDADB269-BBE0-1959-FE0B-2D6A08AE1A05}"/>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6" name="Footer Placeholder 4">
            <a:extLst>
              <a:ext uri="{FF2B5EF4-FFF2-40B4-BE49-F238E27FC236}">
                <a16:creationId xmlns:a16="http://schemas.microsoft.com/office/drawing/2014/main" id="{D88765A0-98CE-097F-70CA-A8CE88670F65}"/>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004CCF01-6BD8-D0D5-B68F-BF0D0E1EC427}"/>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8" name="Freeform: Shape 16">
            <a:extLst>
              <a:ext uri="{FF2B5EF4-FFF2-40B4-BE49-F238E27FC236}">
                <a16:creationId xmlns:a16="http://schemas.microsoft.com/office/drawing/2014/main" id="{F978EDC5-9ECC-A0CA-79B2-E1099D0523A3}"/>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Freeform: Shape 17">
            <a:extLst>
              <a:ext uri="{FF2B5EF4-FFF2-40B4-BE49-F238E27FC236}">
                <a16:creationId xmlns:a16="http://schemas.microsoft.com/office/drawing/2014/main" id="{5CC0BF8E-63A7-7E59-17B3-46BB432D5516}"/>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Freeform: Shape 19">
            <a:extLst>
              <a:ext uri="{FF2B5EF4-FFF2-40B4-BE49-F238E27FC236}">
                <a16:creationId xmlns:a16="http://schemas.microsoft.com/office/drawing/2014/main" id="{7C16A068-4B31-D509-6638-F057A8F5CFDE}"/>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Freeform: Shape 18">
            <a:extLst>
              <a:ext uri="{FF2B5EF4-FFF2-40B4-BE49-F238E27FC236}">
                <a16:creationId xmlns:a16="http://schemas.microsoft.com/office/drawing/2014/main" id="{ED2C66E4-77A5-559A-C4D6-22E169AE6F1D}"/>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25952500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clusion">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7175" y="831919"/>
            <a:ext cx="7342307" cy="1791217"/>
          </a:xfrm>
        </p:spPr>
        <p:txBody>
          <a:bodyPr anchor="b">
            <a:noAutofit/>
          </a:bodyPr>
          <a:lstStyle>
            <a:lvl1pPr>
              <a:defRPr sz="60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60427" y="3280496"/>
            <a:ext cx="10504000" cy="2743200"/>
          </a:xfrm>
        </p:spPr>
        <p:txBody>
          <a:bodyPr>
            <a:normAutofit/>
          </a:bodyPr>
          <a:lstStyle>
            <a:lvl1pPr marL="0" indent="0">
              <a:buNone/>
              <a:defRPr sz="1400"/>
            </a:lvl1pPr>
            <a:lvl2pPr marL="228600" indent="0">
              <a:buNone/>
              <a:defRPr sz="1200"/>
            </a:lvl2pPr>
            <a:lvl3pPr marL="457200" indent="0">
              <a:buNone/>
              <a:defRPr sz="1100"/>
            </a:lvl3pPr>
            <a:lvl4pPr marL="685800" indent="0">
              <a:buNone/>
              <a:defRPr sz="1050"/>
            </a:lvl4pPr>
            <a:lvl5pPr marL="914400" indent="0">
              <a:buNone/>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a:extLst>
              <a:ext uri="{FF2B5EF4-FFF2-40B4-BE49-F238E27FC236}">
                <a16:creationId xmlns:a16="http://schemas.microsoft.com/office/drawing/2014/main" id="{49B4F649-ECC0-65D4-73EB-F610B1EEE476}"/>
              </a:ext>
            </a:extLst>
          </p:cNvPr>
          <p:cNvSpPr>
            <a:spLocks noGrp="1"/>
          </p:cNvSpPr>
          <p:nvPr>
            <p:ph type="dt" sz="half" idx="14"/>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5" name="Footer Placeholder 4">
            <a:extLst>
              <a:ext uri="{FF2B5EF4-FFF2-40B4-BE49-F238E27FC236}">
                <a16:creationId xmlns:a16="http://schemas.microsoft.com/office/drawing/2014/main" id="{E34BAC71-4189-4AAE-3C30-91D3E7645111}"/>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F335CC0F-60E4-5024-B6AB-D87255AB6A72}"/>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0" name="Freeform: Shape 59">
            <a:extLst>
              <a:ext uri="{FF2B5EF4-FFF2-40B4-BE49-F238E27FC236}">
                <a16:creationId xmlns:a16="http://schemas.microsoft.com/office/drawing/2014/main" id="{EB1DE042-7AE4-75AA-1CFC-259030057C71}"/>
              </a:ext>
              <a:ext uri="{C183D7F6-B498-43B3-948B-1728B52AA6E4}">
                <adec:decorative xmlns:adec="http://schemas.microsoft.com/office/drawing/2017/decorative" val="1"/>
              </a:ext>
            </a:extLst>
          </p:cNvPr>
          <p:cNvSpPr/>
          <p:nvPr userDrawn="1"/>
        </p:nvSpPr>
        <p:spPr>
          <a:xfrm flipH="1">
            <a:off x="10886461" y="0"/>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11" name="Rectangle 9">
            <a:extLst>
              <a:ext uri="{FF2B5EF4-FFF2-40B4-BE49-F238E27FC236}">
                <a16:creationId xmlns:a16="http://schemas.microsoft.com/office/drawing/2014/main" id="{AB955153-AC29-8EA8-DE1E-EF143A129F84}"/>
              </a:ext>
              <a:ext uri="{C183D7F6-B498-43B3-948B-1728B52AA6E4}">
                <adec:decorative xmlns:adec="http://schemas.microsoft.com/office/drawing/2017/decorative" val="1"/>
              </a:ext>
            </a:extLst>
          </p:cNvPr>
          <p:cNvSpPr/>
          <p:nvPr userDrawn="1"/>
        </p:nvSpPr>
        <p:spPr>
          <a:xfrm rot="16200000" flipV="1">
            <a:off x="11538341" y="890"/>
            <a:ext cx="654549"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C5CBF393-915A-6526-812F-61956DD2ED62}"/>
              </a:ext>
              <a:ext uri="{C183D7F6-B498-43B3-948B-1728B52AA6E4}">
                <adec:decorative xmlns:adec="http://schemas.microsoft.com/office/drawing/2017/decorative" val="1"/>
              </a:ext>
            </a:extLst>
          </p:cNvPr>
          <p:cNvSpPr/>
          <p:nvPr userDrawn="1"/>
        </p:nvSpPr>
        <p:spPr>
          <a:xfrm rot="16200000" flipH="1">
            <a:off x="-889" y="6204342"/>
            <a:ext cx="654546" cy="6527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Shape 59">
            <a:extLst>
              <a:ext uri="{FF2B5EF4-FFF2-40B4-BE49-F238E27FC236}">
                <a16:creationId xmlns:a16="http://schemas.microsoft.com/office/drawing/2014/main" id="{36817505-F187-6307-3AA7-E870199259F8}"/>
              </a:ext>
              <a:ext uri="{C183D7F6-B498-43B3-948B-1728B52AA6E4}">
                <adec:decorative xmlns:adec="http://schemas.microsoft.com/office/drawing/2017/decorative" val="1"/>
              </a:ext>
            </a:extLst>
          </p:cNvPr>
          <p:cNvSpPr/>
          <p:nvPr userDrawn="1"/>
        </p:nvSpPr>
        <p:spPr>
          <a:xfrm flipV="1">
            <a:off x="652769" y="6203452"/>
            <a:ext cx="652769" cy="654548"/>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w="9525" cap="flat">
            <a:noFill/>
            <a:prstDash val="solid"/>
            <a:miter/>
          </a:ln>
        </p:spPr>
        <p:txBody>
          <a:bodyPr rtlCol="0" anchor="ctr"/>
          <a:lstStyle/>
          <a:p>
            <a:pPr lvl="0"/>
            <a:endParaRPr lang="zh-CN" altLang="en-US">
              <a:solidFill>
                <a:schemeClr val="tx1"/>
              </a:solidFill>
            </a:endParaRPr>
          </a:p>
        </p:txBody>
      </p:sp>
    </p:spTree>
    <p:extLst>
      <p:ext uri="{BB962C8B-B14F-4D97-AF65-F5344CB8AC3E}">
        <p14:creationId xmlns:p14="http://schemas.microsoft.com/office/powerpoint/2010/main" val="78480003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Photo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1F45E22-547F-B6E1-5F51-CFECC13B28B9}"/>
              </a:ext>
              <a:ext uri="{C183D7F6-B498-43B3-948B-1728B52AA6E4}">
                <adec:decorative xmlns:adec="http://schemas.microsoft.com/office/drawing/2017/decorative" val="1"/>
              </a:ext>
            </a:extLst>
          </p:cNvPr>
          <p:cNvSpPr/>
          <p:nvPr userDrawn="1"/>
        </p:nvSpPr>
        <p:spPr>
          <a:xfrm>
            <a:off x="7065818" y="6245509"/>
            <a:ext cx="5134119" cy="6124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itle 1">
            <a:extLst>
              <a:ext uri="{FF2B5EF4-FFF2-40B4-BE49-F238E27FC236}">
                <a16:creationId xmlns:a16="http://schemas.microsoft.com/office/drawing/2014/main" id="{F1C19B4F-DFB6-9576-9DF4-96FE43A1EC98}"/>
              </a:ext>
            </a:extLst>
          </p:cNvPr>
          <p:cNvSpPr>
            <a:spLocks noGrp="1"/>
          </p:cNvSpPr>
          <p:nvPr>
            <p:ph type="ctrTitle" hasCustomPrompt="1"/>
          </p:nvPr>
        </p:nvSpPr>
        <p:spPr>
          <a:xfrm>
            <a:off x="910628" y="482261"/>
            <a:ext cx="5824186" cy="3987799"/>
          </a:xfrm>
        </p:spPr>
        <p:txBody>
          <a:bodyPr lIns="0" tIns="0" rIns="0" bIns="0" anchor="b">
            <a:noAutofit/>
          </a:bodyPr>
          <a:lstStyle>
            <a:lvl1pPr algn="l">
              <a:defRPr sz="5400"/>
            </a:lvl1pPr>
          </a:lstStyle>
          <a:p>
            <a:r>
              <a:rPr lang="en-US"/>
              <a:t>Click to edit Master title style</a:t>
            </a:r>
            <a:endParaRPr lang="en-CN"/>
          </a:p>
        </p:txBody>
      </p:sp>
      <p:sp>
        <p:nvSpPr>
          <p:cNvPr id="18" name="Subtitle 2">
            <a:extLst>
              <a:ext uri="{FF2B5EF4-FFF2-40B4-BE49-F238E27FC236}">
                <a16:creationId xmlns:a16="http://schemas.microsoft.com/office/drawing/2014/main" id="{D99BC2BC-8A72-7BB8-D8C8-CB385D30BB75}"/>
              </a:ext>
            </a:extLst>
          </p:cNvPr>
          <p:cNvSpPr>
            <a:spLocks noGrp="1"/>
          </p:cNvSpPr>
          <p:nvPr>
            <p:ph type="subTitle" idx="1" hasCustomPrompt="1"/>
          </p:nvPr>
        </p:nvSpPr>
        <p:spPr>
          <a:xfrm>
            <a:off x="910628" y="4640704"/>
            <a:ext cx="5824186" cy="876323"/>
          </a:xfrm>
        </p:spPr>
        <p:txBody>
          <a:bodyPr>
            <a:noAutofit/>
          </a:bodyPr>
          <a:lstStyle>
            <a:lvl1pPr marL="0" indent="0" algn="l">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N"/>
          </a:p>
        </p:txBody>
      </p:sp>
      <p:sp>
        <p:nvSpPr>
          <p:cNvPr id="2" name="Content Placeholder 8">
            <a:extLst>
              <a:ext uri="{FF2B5EF4-FFF2-40B4-BE49-F238E27FC236}">
                <a16:creationId xmlns:a16="http://schemas.microsoft.com/office/drawing/2014/main" id="{EC403ECD-0E61-4F10-7162-E98E5D2C68D4}"/>
              </a:ext>
              <a:ext uri="{C183D7F6-B498-43B3-948B-1728B52AA6E4}">
                <adec:decorative xmlns:adec="http://schemas.microsoft.com/office/drawing/2017/decorative" val="0"/>
              </a:ext>
            </a:extLst>
          </p:cNvPr>
          <p:cNvSpPr>
            <a:spLocks noGrp="1"/>
          </p:cNvSpPr>
          <p:nvPr>
            <p:ph sz="quarter" idx="17" hasCustomPrompt="1"/>
          </p:nvPr>
        </p:nvSpPr>
        <p:spPr>
          <a:xfrm>
            <a:off x="910629" y="5978808"/>
            <a:ext cx="1737322" cy="266701"/>
          </a:xfrm>
        </p:spPr>
        <p:txBody>
          <a:bodyPr lIns="0" tIns="0" rIns="0" bIns="0" anchor="b">
            <a:noAutofit/>
          </a:bodyPr>
          <a:lstStyle>
            <a:lvl1pPr marL="0" indent="0">
              <a:spcBef>
                <a:spcPts val="0"/>
              </a:spcBef>
              <a:buNone/>
              <a:defRPr sz="1600"/>
            </a:lvl1pPr>
            <a:lvl2pPr>
              <a:defRPr sz="1600"/>
            </a:lvl2pPr>
            <a:lvl3pPr>
              <a:defRPr sz="1600"/>
            </a:lvl3pPr>
            <a:lvl4pPr>
              <a:defRPr sz="1600"/>
            </a:lvl4pPr>
            <a:lvl5pPr>
              <a:defRPr sz="1600"/>
            </a:lvl5pPr>
          </a:lstStyle>
          <a:p>
            <a:r>
              <a:rPr lang="en-US" sz="1600"/>
              <a:t>Presenter Name</a:t>
            </a:r>
          </a:p>
        </p:txBody>
      </p:sp>
      <p:sp>
        <p:nvSpPr>
          <p:cNvPr id="26" name="Picture Placeholder 25">
            <a:extLst>
              <a:ext uri="{FF2B5EF4-FFF2-40B4-BE49-F238E27FC236}">
                <a16:creationId xmlns:a16="http://schemas.microsoft.com/office/drawing/2014/main" id="{035CA494-5B62-D1F6-0DF6-40D867589380}"/>
              </a:ext>
            </a:extLst>
          </p:cNvPr>
          <p:cNvSpPr>
            <a:spLocks noGrp="1"/>
          </p:cNvSpPr>
          <p:nvPr>
            <p:ph type="pic" sz="quarter" idx="20"/>
          </p:nvPr>
        </p:nvSpPr>
        <p:spPr>
          <a:xfrm>
            <a:off x="7065818" y="1331046"/>
            <a:ext cx="3772303" cy="4914460"/>
          </a:xfrm>
          <a:noFill/>
        </p:spPr>
        <p:txBody>
          <a:bodyPr/>
          <a:lstStyle/>
          <a:p>
            <a:endParaRPr lang="zh-CN" altLang="en-US"/>
          </a:p>
        </p:txBody>
      </p:sp>
      <p:sp>
        <p:nvSpPr>
          <p:cNvPr id="3" name="Date Placeholder 3">
            <a:extLst>
              <a:ext uri="{FF2B5EF4-FFF2-40B4-BE49-F238E27FC236}">
                <a16:creationId xmlns:a16="http://schemas.microsoft.com/office/drawing/2014/main" id="{B742842F-049E-5CE5-521C-3D7CF4664B24}"/>
              </a:ext>
            </a:extLst>
          </p:cNvPr>
          <p:cNvSpPr>
            <a:spLocks noGrp="1"/>
          </p:cNvSpPr>
          <p:nvPr>
            <p:ph type="dt" sz="half" idx="10"/>
          </p:nvPr>
        </p:nvSpPr>
        <p:spPr>
          <a:xfrm>
            <a:off x="657225" y="6400800"/>
            <a:ext cx="2743200" cy="266700"/>
          </a:xfrm>
        </p:spPr>
        <p:txBody>
          <a:bodyPr lIns="0" tIns="0" rIns="0" bIns="0"/>
          <a:lstStyle/>
          <a:p>
            <a:r>
              <a:rPr lang="en-US" altLang="zh-CN" dirty="0"/>
              <a:t>03/12/2025</a:t>
            </a:r>
            <a:fld id="{FD138C57-8E3B-4697-92F8-0ED9B71F7E17}" type="datetime1">
              <a:rPr lang="en-US" smtClean="0"/>
              <a:t>5/1/2025</a:t>
            </a:fld>
            <a:endParaRPr lang="en-US"/>
          </a:p>
        </p:txBody>
      </p:sp>
      <p:sp>
        <p:nvSpPr>
          <p:cNvPr id="4" name="Footer Placeholder 4">
            <a:extLst>
              <a:ext uri="{FF2B5EF4-FFF2-40B4-BE49-F238E27FC236}">
                <a16:creationId xmlns:a16="http://schemas.microsoft.com/office/drawing/2014/main" id="{F57807E5-619C-C6C7-6226-8A9540B6DD6B}"/>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9873A478-35CD-870F-0A0C-AD044CED3009}"/>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10" name="Rectangle 8">
            <a:extLst>
              <a:ext uri="{FF2B5EF4-FFF2-40B4-BE49-F238E27FC236}">
                <a16:creationId xmlns:a16="http://schemas.microsoft.com/office/drawing/2014/main" id="{1B4E1136-DFDD-32BF-5846-514278A0F779}"/>
              </a:ext>
              <a:ext uri="{C183D7F6-B498-43B3-948B-1728B52AA6E4}">
                <adec:decorative xmlns:adec="http://schemas.microsoft.com/office/drawing/2017/decorative" val="1"/>
              </a:ext>
            </a:extLst>
          </p:cNvPr>
          <p:cNvSpPr/>
          <p:nvPr userDrawn="1"/>
        </p:nvSpPr>
        <p:spPr>
          <a:xfrm rot="5400000">
            <a:off x="1183663"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9">
            <a:extLst>
              <a:ext uri="{FF2B5EF4-FFF2-40B4-BE49-F238E27FC236}">
                <a16:creationId xmlns:a16="http://schemas.microsoft.com/office/drawing/2014/main" id="{4973B099-8DFA-53FB-1105-A26CC36014D5}"/>
              </a:ext>
              <a:ext uri="{C183D7F6-B498-43B3-948B-1728B52AA6E4}">
                <adec:decorative xmlns:adec="http://schemas.microsoft.com/office/drawing/2017/decorative" val="1"/>
              </a:ext>
            </a:extLst>
          </p:cNvPr>
          <p:cNvSpPr/>
          <p:nvPr userDrawn="1"/>
        </p:nvSpPr>
        <p:spPr>
          <a:xfrm rot="5400000">
            <a:off x="104574" y="-104573"/>
            <a:ext cx="274322" cy="48347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Rectangle 6">
            <a:extLst>
              <a:ext uri="{FF2B5EF4-FFF2-40B4-BE49-F238E27FC236}">
                <a16:creationId xmlns:a16="http://schemas.microsoft.com/office/drawing/2014/main" id="{F5FF0307-7223-2A57-49F7-205DFC3CADD3}"/>
              </a:ext>
              <a:ext uri="{C183D7F6-B498-43B3-948B-1728B52AA6E4}">
                <adec:decorative xmlns:adec="http://schemas.microsoft.com/office/drawing/2017/decorative" val="1"/>
              </a:ext>
            </a:extLst>
          </p:cNvPr>
          <p:cNvSpPr/>
          <p:nvPr userDrawn="1"/>
        </p:nvSpPr>
        <p:spPr>
          <a:xfrm rot="10800000">
            <a:off x="10833956" y="-2"/>
            <a:ext cx="1365980" cy="22320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6" name="Freeform: Shape 59">
            <a:extLst>
              <a:ext uri="{FF2B5EF4-FFF2-40B4-BE49-F238E27FC236}">
                <a16:creationId xmlns:a16="http://schemas.microsoft.com/office/drawing/2014/main" id="{AB33DB86-5F38-0CF7-F613-511E8B1B1997}"/>
              </a:ext>
              <a:ext uri="{C183D7F6-B498-43B3-948B-1728B52AA6E4}">
                <adec:decorative xmlns:adec="http://schemas.microsoft.com/office/drawing/2017/decorative" val="1"/>
              </a:ext>
            </a:extLst>
          </p:cNvPr>
          <p:cNvSpPr/>
          <p:nvPr userDrawn="1"/>
        </p:nvSpPr>
        <p:spPr>
          <a:xfrm flipH="1" flipV="1">
            <a:off x="10841892" y="-3"/>
            <a:ext cx="1358044" cy="2232015"/>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41" name="Rectangle 6">
            <a:extLst>
              <a:ext uri="{FF2B5EF4-FFF2-40B4-BE49-F238E27FC236}">
                <a16:creationId xmlns:a16="http://schemas.microsoft.com/office/drawing/2014/main" id="{B297F7B8-C42C-1B4A-C596-DA9004187DEB}"/>
              </a:ext>
              <a:ext uri="{C183D7F6-B498-43B3-948B-1728B52AA6E4}">
                <adec:decorative xmlns:adec="http://schemas.microsoft.com/office/drawing/2017/decorative" val="1"/>
              </a:ext>
            </a:extLst>
          </p:cNvPr>
          <p:cNvSpPr/>
          <p:nvPr userDrawn="1"/>
        </p:nvSpPr>
        <p:spPr>
          <a:xfrm rot="10800000">
            <a:off x="10833956" y="2232018"/>
            <a:ext cx="1358044" cy="1916648"/>
          </a:xfrm>
          <a:prstGeom prst="rect">
            <a:avLst/>
          </a:prstGeom>
          <a:solidFill>
            <a:schemeClr val="accent1"/>
          </a:solidFill>
          <a:ln w="9525" cap="flat">
            <a:noFill/>
            <a:prstDash val="solid"/>
            <a:miter/>
          </a:ln>
        </p:spPr>
        <p:txBody>
          <a:bodyPr rtlCol="0" anchor="ctr"/>
          <a:lstStyle/>
          <a:p>
            <a:pPr lvl="0"/>
            <a:endParaRPr lang="zh-CN" altLang="en-US">
              <a:solidFill>
                <a:schemeClr val="tx1"/>
              </a:solidFill>
            </a:endParaRPr>
          </a:p>
        </p:txBody>
      </p:sp>
      <p:sp>
        <p:nvSpPr>
          <p:cNvPr id="14" name="Freeform: Shape 9">
            <a:extLst>
              <a:ext uri="{FF2B5EF4-FFF2-40B4-BE49-F238E27FC236}">
                <a16:creationId xmlns:a16="http://schemas.microsoft.com/office/drawing/2014/main" id="{3CDB4C82-C1F2-7A31-B0C0-EC7A16E86E01}"/>
              </a:ext>
              <a:ext uri="{C183D7F6-B498-43B3-948B-1728B52AA6E4}">
                <adec:decorative xmlns:adec="http://schemas.microsoft.com/office/drawing/2017/decorative" val="1"/>
              </a:ext>
            </a:extLst>
          </p:cNvPr>
          <p:cNvSpPr/>
          <p:nvPr userDrawn="1"/>
        </p:nvSpPr>
        <p:spPr>
          <a:xfrm flipV="1">
            <a:off x="10833888" y="3428999"/>
            <a:ext cx="1366047" cy="71966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33" name="Rectangle 8">
            <a:extLst>
              <a:ext uri="{FF2B5EF4-FFF2-40B4-BE49-F238E27FC236}">
                <a16:creationId xmlns:a16="http://schemas.microsoft.com/office/drawing/2014/main" id="{D03B5295-1DAD-F67E-A9D1-1EDDEDAE034E}"/>
              </a:ext>
              <a:ext uri="{C183D7F6-B498-43B3-948B-1728B52AA6E4}">
                <adec:decorative xmlns:adec="http://schemas.microsoft.com/office/drawing/2017/decorative" val="1"/>
              </a:ext>
            </a:extLst>
          </p:cNvPr>
          <p:cNvSpPr/>
          <p:nvPr userDrawn="1"/>
        </p:nvSpPr>
        <p:spPr>
          <a:xfrm rot="10800000" flipV="1">
            <a:off x="10833955" y="4148664"/>
            <a:ext cx="1365981" cy="20968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Shape 59">
            <a:extLst>
              <a:ext uri="{FF2B5EF4-FFF2-40B4-BE49-F238E27FC236}">
                <a16:creationId xmlns:a16="http://schemas.microsoft.com/office/drawing/2014/main" id="{C681F86B-1EB2-1ABD-11BE-7405C317D113}"/>
              </a:ext>
              <a:ext uri="{C183D7F6-B498-43B3-948B-1728B52AA6E4}">
                <adec:decorative xmlns:adec="http://schemas.microsoft.com/office/drawing/2017/decorative" val="1"/>
              </a:ext>
            </a:extLst>
          </p:cNvPr>
          <p:cNvSpPr/>
          <p:nvPr userDrawn="1"/>
        </p:nvSpPr>
        <p:spPr>
          <a:xfrm flipH="1" flipV="1">
            <a:off x="10833955" y="4148663"/>
            <a:ext cx="1365980" cy="209684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Tree>
    <p:extLst>
      <p:ext uri="{BB962C8B-B14F-4D97-AF65-F5344CB8AC3E}">
        <p14:creationId xmlns:p14="http://schemas.microsoft.com/office/powerpoint/2010/main" val="2123551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clusion 2">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 uri="{C183D7F6-B498-43B3-948B-1728B52AA6E4}">
                <adec:decorative xmlns:adec="http://schemas.microsoft.com/office/drawing/2017/decorative" val="0"/>
              </a:ext>
            </a:extLst>
          </p:cNvPr>
          <p:cNvSpPr>
            <a:spLocks noGrp="1"/>
          </p:cNvSpPr>
          <p:nvPr>
            <p:ph type="title"/>
          </p:nvPr>
        </p:nvSpPr>
        <p:spPr>
          <a:xfrm>
            <a:off x="844000" y="1627318"/>
            <a:ext cx="8430767" cy="1842020"/>
          </a:xfrm>
        </p:spPr>
        <p:txBody>
          <a:bodyPr anchor="b">
            <a:no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 uri="{C183D7F6-B498-43B3-948B-1728B52AA6E4}">
                <adec:decorative xmlns:adec="http://schemas.microsoft.com/office/drawing/2017/decorative" val="0"/>
              </a:ext>
            </a:extLst>
          </p:cNvPr>
          <p:cNvSpPr>
            <a:spLocks noGrp="1"/>
          </p:cNvSpPr>
          <p:nvPr>
            <p:ph sz="quarter" idx="14"/>
          </p:nvPr>
        </p:nvSpPr>
        <p:spPr>
          <a:xfrm>
            <a:off x="844128" y="3622674"/>
            <a:ext cx="8430639" cy="2150962"/>
          </a:xfrm>
        </p:spPr>
        <p:txBody>
          <a:bodyPr>
            <a:noAutofit/>
          </a:bodyPr>
          <a:lstStyle>
            <a:lvl1pPr marL="0" indent="0">
              <a:buNone/>
              <a:defRPr sz="1400"/>
            </a:lvl1pPr>
            <a:lvl2pPr marL="228600" indent="0">
              <a:buNone/>
              <a:defRPr sz="1200"/>
            </a:lvl2pPr>
            <a:lvl3pPr marL="457200" indent="0">
              <a:buNone/>
              <a:defRPr sz="1100"/>
            </a:lvl3pPr>
            <a:lvl4pPr marL="685800" indent="0">
              <a:buNone/>
              <a:defRPr sz="1050"/>
            </a:lvl4pPr>
            <a:lvl5pPr marL="914400" inden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4915D485-D4CB-65C5-C05B-8D3E535F6A4E}"/>
              </a:ext>
            </a:extLst>
          </p:cNvPr>
          <p:cNvSpPr>
            <a:spLocks noGrp="1"/>
          </p:cNvSpPr>
          <p:nvPr>
            <p:ph type="dt" sz="half" idx="15"/>
          </p:nvPr>
        </p:nvSpPr>
        <p:spPr>
          <a:xfrm>
            <a:off x="1174751" y="6400800"/>
            <a:ext cx="2743200" cy="266700"/>
          </a:xfrm>
        </p:spPr>
        <p:txBody>
          <a:bodyPr lIns="0" tIns="0" rIns="0" bIns="0"/>
          <a:lstStyle>
            <a:lvl1pPr>
              <a:defRPr>
                <a:solidFill>
                  <a:schemeClr val="tx1"/>
                </a:solidFill>
              </a:defRPr>
            </a:lvl1pPr>
          </a:lstStyle>
          <a:p>
            <a:r>
              <a:rPr lang="en-US" altLang="zh-CN" dirty="0"/>
              <a:t>03/12/2025</a:t>
            </a:r>
            <a:fld id="{FD138C57-8E3B-4697-92F8-0ED9B71F7E17}" type="datetime1">
              <a:rPr lang="en-US" smtClean="0"/>
              <a:pPr/>
              <a:t>5/1/2025</a:t>
            </a:fld>
            <a:endParaRPr lang="en-US"/>
          </a:p>
        </p:txBody>
      </p:sp>
      <p:sp>
        <p:nvSpPr>
          <p:cNvPr id="5" name="Footer Placeholder 4">
            <a:extLst>
              <a:ext uri="{FF2B5EF4-FFF2-40B4-BE49-F238E27FC236}">
                <a16:creationId xmlns:a16="http://schemas.microsoft.com/office/drawing/2014/main" id="{9C567240-62F7-D89C-BF3D-34806BC255BC}"/>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4" name="Slide Number Placeholder 5">
            <a:extLst>
              <a:ext uri="{FF2B5EF4-FFF2-40B4-BE49-F238E27FC236}">
                <a16:creationId xmlns:a16="http://schemas.microsoft.com/office/drawing/2014/main" id="{F9726FF9-AAAD-F331-EC9B-83CB551F1DCA}"/>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3" name="Freeform: Shape 16">
            <a:extLst>
              <a:ext uri="{FF2B5EF4-FFF2-40B4-BE49-F238E27FC236}">
                <a16:creationId xmlns:a16="http://schemas.microsoft.com/office/drawing/2014/main" id="{7C2CB355-42E5-6CAD-CDA4-04E8698C7806}"/>
              </a:ext>
              <a:ext uri="{C183D7F6-B498-43B3-948B-1728B52AA6E4}">
                <adec:decorative xmlns:adec="http://schemas.microsoft.com/office/drawing/2017/decorative" val="1"/>
              </a:ext>
            </a:extLst>
          </p:cNvPr>
          <p:cNvSpPr/>
          <p:nvPr userDrawn="1"/>
        </p:nvSpPr>
        <p:spPr>
          <a:xfrm>
            <a:off x="11286467"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Freeform: Shape 17">
            <a:extLst>
              <a:ext uri="{FF2B5EF4-FFF2-40B4-BE49-F238E27FC236}">
                <a16:creationId xmlns:a16="http://schemas.microsoft.com/office/drawing/2014/main" id="{7F51CA23-0DF4-94C6-A295-9A6ED5AA7078}"/>
              </a:ext>
              <a:ext uri="{C183D7F6-B498-43B3-948B-1728B52AA6E4}">
                <adec:decorative xmlns:adec="http://schemas.microsoft.com/office/drawing/2017/decorative" val="1"/>
              </a:ext>
            </a:extLst>
          </p:cNvPr>
          <p:cNvSpPr/>
          <p:nvPr userDrawn="1"/>
        </p:nvSpPr>
        <p:spPr>
          <a:xfrm>
            <a:off x="11764589" y="0"/>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Freeform: Shape 19">
            <a:extLst>
              <a:ext uri="{FF2B5EF4-FFF2-40B4-BE49-F238E27FC236}">
                <a16:creationId xmlns:a16="http://schemas.microsoft.com/office/drawing/2014/main" id="{78973DDC-FE45-271D-D333-1265C63DC4F4}"/>
              </a:ext>
              <a:ext uri="{C183D7F6-B498-43B3-948B-1728B52AA6E4}">
                <adec:decorative xmlns:adec="http://schemas.microsoft.com/office/drawing/2017/decorative" val="1"/>
              </a:ext>
            </a:extLst>
          </p:cNvPr>
          <p:cNvSpPr/>
          <p:nvPr userDrawn="1"/>
        </p:nvSpPr>
        <p:spPr>
          <a:xfrm flipH="1">
            <a:off x="0"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Freeform: Shape 18">
            <a:extLst>
              <a:ext uri="{FF2B5EF4-FFF2-40B4-BE49-F238E27FC236}">
                <a16:creationId xmlns:a16="http://schemas.microsoft.com/office/drawing/2014/main" id="{98BB5E17-8DB4-2B6A-4A48-E57456A3120F}"/>
              </a:ext>
              <a:ext uri="{C183D7F6-B498-43B3-948B-1728B52AA6E4}">
                <adec:decorative xmlns:adec="http://schemas.microsoft.com/office/drawing/2017/decorative" val="1"/>
              </a:ext>
            </a:extLst>
          </p:cNvPr>
          <p:cNvSpPr/>
          <p:nvPr userDrawn="1"/>
        </p:nvSpPr>
        <p:spPr>
          <a:xfrm flipH="1">
            <a:off x="478123" y="6003177"/>
            <a:ext cx="427411" cy="854823"/>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191022383"/>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87" name="Rectangle 23">
            <a:extLst>
              <a:ext uri="{FF2B5EF4-FFF2-40B4-BE49-F238E27FC236}">
                <a16:creationId xmlns:a16="http://schemas.microsoft.com/office/drawing/2014/main" id="{590E6AF1-4025-C539-6638-597177D00B8D}"/>
              </a:ext>
              <a:ext uri="{C183D7F6-B498-43B3-948B-1728B52AA6E4}">
                <adec:decorative xmlns:adec="http://schemas.microsoft.com/office/drawing/2017/decorative" val="1"/>
              </a:ext>
            </a:extLst>
          </p:cNvPr>
          <p:cNvSpPr/>
          <p:nvPr userDrawn="1"/>
        </p:nvSpPr>
        <p:spPr>
          <a:xfrm>
            <a:off x="7065818" y="6245509"/>
            <a:ext cx="5126179" cy="6124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Title 6">
            <a:extLst>
              <a:ext uri="{FF2B5EF4-FFF2-40B4-BE49-F238E27FC236}">
                <a16:creationId xmlns:a16="http://schemas.microsoft.com/office/drawing/2014/main" id="{25E8EC5E-EA9E-1F86-2E83-5D5499601119}"/>
              </a:ext>
            </a:extLst>
          </p:cNvPr>
          <p:cNvSpPr>
            <a:spLocks noGrp="1"/>
          </p:cNvSpPr>
          <p:nvPr>
            <p:ph type="title" hasCustomPrompt="1"/>
          </p:nvPr>
        </p:nvSpPr>
        <p:spPr>
          <a:xfrm>
            <a:off x="1085864" y="1532081"/>
            <a:ext cx="5273221" cy="3793838"/>
          </a:xfrm>
        </p:spPr>
        <p:txBody>
          <a:bodyPr lIns="0" tIns="0" rIns="0" bIns="0" anchor="ctr">
            <a:noAutofit/>
          </a:bodyPr>
          <a:lstStyle>
            <a:lvl1pPr>
              <a:defRPr sz="5400" baseline="0">
                <a:solidFill>
                  <a:schemeClr val="tx1"/>
                </a:solidFill>
              </a:defRPr>
            </a:lvl1pPr>
          </a:lstStyle>
          <a:p>
            <a:r>
              <a:rPr lang="en-US"/>
              <a:t>Click to edit Master title style</a:t>
            </a:r>
            <a:endParaRPr lang="en-CN"/>
          </a:p>
        </p:txBody>
      </p:sp>
      <p:sp>
        <p:nvSpPr>
          <p:cNvPr id="3" name="Picture Placeholder 25" descr="A woman wearing a yellow sweater working at the office">
            <a:extLst>
              <a:ext uri="{FF2B5EF4-FFF2-40B4-BE49-F238E27FC236}">
                <a16:creationId xmlns:a16="http://schemas.microsoft.com/office/drawing/2014/main" id="{0F266249-25B1-EF53-33EB-FA594F7F68B4}"/>
              </a:ext>
              <a:ext uri="{C183D7F6-B498-43B3-948B-1728B52AA6E4}">
                <adec:decorative xmlns:adec="http://schemas.microsoft.com/office/drawing/2017/decorative" val="0"/>
              </a:ext>
            </a:extLst>
          </p:cNvPr>
          <p:cNvSpPr>
            <a:spLocks noGrp="1"/>
          </p:cNvSpPr>
          <p:nvPr>
            <p:ph type="pic" sz="quarter" idx="20"/>
          </p:nvPr>
        </p:nvSpPr>
        <p:spPr>
          <a:xfrm>
            <a:off x="7063457" y="1326812"/>
            <a:ext cx="3778434" cy="4924193"/>
          </a:xfrm>
          <a:noFill/>
        </p:spPr>
        <p:txBody>
          <a:bodyPr/>
          <a:lstStyle/>
          <a:p>
            <a:endParaRPr lang="zh-CN" altLang="en-US"/>
          </a:p>
        </p:txBody>
      </p:sp>
      <p:sp>
        <p:nvSpPr>
          <p:cNvPr id="7" name="Date Placeholder 3">
            <a:extLst>
              <a:ext uri="{FF2B5EF4-FFF2-40B4-BE49-F238E27FC236}">
                <a16:creationId xmlns:a16="http://schemas.microsoft.com/office/drawing/2014/main" id="{021528A5-067A-BD49-2204-67FF006E8BBF}"/>
              </a:ext>
            </a:extLst>
          </p:cNvPr>
          <p:cNvSpPr>
            <a:spLocks noGrp="1"/>
          </p:cNvSpPr>
          <p:nvPr>
            <p:ph type="dt" sz="half" idx="10"/>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6" name="Footer Placeholder 4">
            <a:extLst>
              <a:ext uri="{FF2B5EF4-FFF2-40B4-BE49-F238E27FC236}">
                <a16:creationId xmlns:a16="http://schemas.microsoft.com/office/drawing/2014/main" id="{5E67C389-E6A8-48B1-74CD-322C690F98FD}"/>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5" name="Slide Number Placeholder 5">
            <a:extLst>
              <a:ext uri="{FF2B5EF4-FFF2-40B4-BE49-F238E27FC236}">
                <a16:creationId xmlns:a16="http://schemas.microsoft.com/office/drawing/2014/main" id="{9D7705C1-E2D3-B1B7-C51C-44843980FFF1}"/>
              </a:ext>
            </a:extLst>
          </p:cNvPr>
          <p:cNvSpPr>
            <a:spLocks noGrp="1"/>
          </p:cNvSpPr>
          <p:nvPr>
            <p:ph type="sldNum" sz="quarter" idx="12"/>
          </p:nvPr>
        </p:nvSpPr>
        <p:spPr>
          <a:xfrm>
            <a:off x="8274049" y="6400800"/>
            <a:ext cx="3241675" cy="266700"/>
          </a:xfrm>
        </p:spPr>
        <p:txBody>
          <a:bodyPr/>
          <a:lstStyle>
            <a:lvl1pPr algn="r">
              <a:defRPr>
                <a:solidFill>
                  <a:schemeClr val="bg1"/>
                </a:solidFill>
              </a:defRPr>
            </a:lvl1pPr>
          </a:lstStyle>
          <a:p>
            <a:fld id="{CC057153-B650-4DEB-B370-79DDCFDCE934}" type="slidenum">
              <a:rPr lang="en-US" smtClean="0"/>
              <a:pPr/>
              <a:t>‹#›</a:t>
            </a:fld>
            <a:endParaRPr lang="en-US"/>
          </a:p>
        </p:txBody>
      </p:sp>
      <p:sp>
        <p:nvSpPr>
          <p:cNvPr id="12" name="Rectangle 9">
            <a:extLst>
              <a:ext uri="{FF2B5EF4-FFF2-40B4-BE49-F238E27FC236}">
                <a16:creationId xmlns:a16="http://schemas.microsoft.com/office/drawing/2014/main" id="{5917FF65-0254-002E-D43D-FF8B5E603B7F}"/>
              </a:ext>
              <a:ext uri="{C183D7F6-B498-43B3-948B-1728B52AA6E4}">
                <adec:decorative xmlns:adec="http://schemas.microsoft.com/office/drawing/2017/decorative" val="1"/>
              </a:ext>
            </a:extLst>
          </p:cNvPr>
          <p:cNvSpPr/>
          <p:nvPr userDrawn="1"/>
        </p:nvSpPr>
        <p:spPr>
          <a:xfrm rot="5400000">
            <a:off x="103515" y="-103514"/>
            <a:ext cx="274322" cy="4813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3" name="Rectangle 8">
            <a:extLst>
              <a:ext uri="{FF2B5EF4-FFF2-40B4-BE49-F238E27FC236}">
                <a16:creationId xmlns:a16="http://schemas.microsoft.com/office/drawing/2014/main" id="{3D6108ED-5598-D9CD-3F7C-E35B4C8BBB5C}"/>
              </a:ext>
              <a:ext uri="{C183D7F6-B498-43B3-948B-1728B52AA6E4}">
                <adec:decorative xmlns:adec="http://schemas.microsoft.com/office/drawing/2017/decorative" val="1"/>
              </a:ext>
            </a:extLst>
          </p:cNvPr>
          <p:cNvSpPr/>
          <p:nvPr userDrawn="1"/>
        </p:nvSpPr>
        <p:spPr>
          <a:xfrm rot="5400000">
            <a:off x="1183663" y="-700191"/>
            <a:ext cx="274322" cy="167470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Rectangle 6">
            <a:extLst>
              <a:ext uri="{FF2B5EF4-FFF2-40B4-BE49-F238E27FC236}">
                <a16:creationId xmlns:a16="http://schemas.microsoft.com/office/drawing/2014/main" id="{21EB73BE-3F32-B696-CCF3-3120CC026F45}"/>
              </a:ext>
              <a:ext uri="{C183D7F6-B498-43B3-948B-1728B52AA6E4}">
                <adec:decorative xmlns:adec="http://schemas.microsoft.com/office/drawing/2017/decorative" val="1"/>
              </a:ext>
            </a:extLst>
          </p:cNvPr>
          <p:cNvSpPr/>
          <p:nvPr userDrawn="1"/>
        </p:nvSpPr>
        <p:spPr>
          <a:xfrm rot="10800000">
            <a:off x="10833956" y="-2"/>
            <a:ext cx="1365980" cy="22320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4" name="Freeform: Shape 59">
            <a:extLst>
              <a:ext uri="{FF2B5EF4-FFF2-40B4-BE49-F238E27FC236}">
                <a16:creationId xmlns:a16="http://schemas.microsoft.com/office/drawing/2014/main" id="{A7A3C520-412F-3B3C-3DD2-BA1FA9970CED}"/>
              </a:ext>
              <a:ext uri="{C183D7F6-B498-43B3-948B-1728B52AA6E4}">
                <adec:decorative xmlns:adec="http://schemas.microsoft.com/office/drawing/2017/decorative" val="1"/>
              </a:ext>
            </a:extLst>
          </p:cNvPr>
          <p:cNvSpPr/>
          <p:nvPr userDrawn="1"/>
        </p:nvSpPr>
        <p:spPr>
          <a:xfrm flipH="1" flipV="1">
            <a:off x="10841892" y="-3"/>
            <a:ext cx="1358044" cy="2232015"/>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0" name="Rectangle 6">
            <a:extLst>
              <a:ext uri="{FF2B5EF4-FFF2-40B4-BE49-F238E27FC236}">
                <a16:creationId xmlns:a16="http://schemas.microsoft.com/office/drawing/2014/main" id="{99367659-61EC-44B3-A73E-47A6D3C10F4F}"/>
              </a:ext>
              <a:ext uri="{C183D7F6-B498-43B3-948B-1728B52AA6E4}">
                <adec:decorative xmlns:adec="http://schemas.microsoft.com/office/drawing/2017/decorative" val="1"/>
              </a:ext>
            </a:extLst>
          </p:cNvPr>
          <p:cNvSpPr/>
          <p:nvPr userDrawn="1"/>
        </p:nvSpPr>
        <p:spPr>
          <a:xfrm rot="10800000">
            <a:off x="10833956" y="2232018"/>
            <a:ext cx="1358044" cy="1916648"/>
          </a:xfrm>
          <a:prstGeom prst="rect">
            <a:avLst/>
          </a:prstGeom>
          <a:solidFill>
            <a:schemeClr val="accent1"/>
          </a:solidFill>
          <a:ln w="9525" cap="flat">
            <a:noFill/>
            <a:prstDash val="solid"/>
            <a:miter/>
          </a:ln>
        </p:spPr>
        <p:txBody>
          <a:bodyPr rtlCol="0" anchor="ctr"/>
          <a:lstStyle/>
          <a:p>
            <a:pPr lvl="0"/>
            <a:endParaRPr lang="zh-CN" altLang="en-US">
              <a:solidFill>
                <a:schemeClr val="tx1"/>
              </a:solidFill>
            </a:endParaRPr>
          </a:p>
        </p:txBody>
      </p:sp>
      <p:sp>
        <p:nvSpPr>
          <p:cNvPr id="26" name="Freeform: Shape 9">
            <a:extLst>
              <a:ext uri="{FF2B5EF4-FFF2-40B4-BE49-F238E27FC236}">
                <a16:creationId xmlns:a16="http://schemas.microsoft.com/office/drawing/2014/main" id="{14EDCCCA-96A0-0D33-9C7F-224DCB3D55E0}"/>
              </a:ext>
              <a:ext uri="{C183D7F6-B498-43B3-948B-1728B52AA6E4}">
                <adec:decorative xmlns:adec="http://schemas.microsoft.com/office/drawing/2017/decorative" val="1"/>
              </a:ext>
            </a:extLst>
          </p:cNvPr>
          <p:cNvSpPr/>
          <p:nvPr userDrawn="1"/>
        </p:nvSpPr>
        <p:spPr>
          <a:xfrm flipV="1">
            <a:off x="10833956" y="3472845"/>
            <a:ext cx="1358044" cy="675816"/>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2" name="Rectangle 8">
            <a:extLst>
              <a:ext uri="{FF2B5EF4-FFF2-40B4-BE49-F238E27FC236}">
                <a16:creationId xmlns:a16="http://schemas.microsoft.com/office/drawing/2014/main" id="{2C55E30B-D458-A8B6-11AB-5FAEA926BFB0}"/>
              </a:ext>
              <a:ext uri="{C183D7F6-B498-43B3-948B-1728B52AA6E4}">
                <adec:decorative xmlns:adec="http://schemas.microsoft.com/office/drawing/2017/decorative" val="1"/>
              </a:ext>
            </a:extLst>
          </p:cNvPr>
          <p:cNvSpPr/>
          <p:nvPr userDrawn="1"/>
        </p:nvSpPr>
        <p:spPr>
          <a:xfrm rot="10800000" flipV="1">
            <a:off x="10833954" y="4148664"/>
            <a:ext cx="1358043" cy="20968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Shape 59">
            <a:extLst>
              <a:ext uri="{FF2B5EF4-FFF2-40B4-BE49-F238E27FC236}">
                <a16:creationId xmlns:a16="http://schemas.microsoft.com/office/drawing/2014/main" id="{81D1A457-4F77-6BE6-3713-4638E83D6D7D}"/>
              </a:ext>
              <a:ext uri="{C183D7F6-B498-43B3-948B-1728B52AA6E4}">
                <adec:decorative xmlns:adec="http://schemas.microsoft.com/office/drawing/2017/decorative" val="1"/>
              </a:ext>
            </a:extLst>
          </p:cNvPr>
          <p:cNvSpPr/>
          <p:nvPr userDrawn="1"/>
        </p:nvSpPr>
        <p:spPr>
          <a:xfrm flipH="1" flipV="1">
            <a:off x="10833955" y="4148663"/>
            <a:ext cx="1358045" cy="209684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Tree>
    <p:extLst>
      <p:ext uri="{BB962C8B-B14F-4D97-AF65-F5344CB8AC3E}">
        <p14:creationId xmlns:p14="http://schemas.microsoft.com/office/powerpoint/2010/main" val="375255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quence Number,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91D9F7-2AF5-7E15-28CD-C5189318CC9A}"/>
              </a:ext>
              <a:ext uri="{C183D7F6-B498-43B3-948B-1728B52AA6E4}">
                <adec:decorative xmlns:adec="http://schemas.microsoft.com/office/drawing/2017/decorative" val="1"/>
              </a:ext>
            </a:extLst>
          </p:cNvPr>
          <p:cNvSpPr/>
          <p:nvPr userDrawn="1"/>
        </p:nvSpPr>
        <p:spPr>
          <a:xfrm>
            <a:off x="10010775" y="0"/>
            <a:ext cx="21812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a:extLst>
              <a:ext uri="{FF2B5EF4-FFF2-40B4-BE49-F238E27FC236}">
                <a16:creationId xmlns:a16="http://schemas.microsoft.com/office/drawing/2014/main" id="{FF402BE0-455F-CF23-B696-A4F06F441098}"/>
              </a:ext>
              <a:ext uri="{C183D7F6-B498-43B3-948B-1728B52AA6E4}">
                <adec:decorative xmlns:adec="http://schemas.microsoft.com/office/drawing/2017/decorative" val="1"/>
              </a:ext>
            </a:extLst>
          </p:cNvPr>
          <p:cNvSpPr/>
          <p:nvPr userDrawn="1"/>
        </p:nvSpPr>
        <p:spPr>
          <a:xfrm>
            <a:off x="11191875" y="5862637"/>
            <a:ext cx="1000125" cy="1000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1022364" y="2558836"/>
            <a:ext cx="6735597" cy="3793838"/>
          </a:xfrm>
        </p:spPr>
        <p:txBody>
          <a:bodyPr lIns="0" tIns="0" rIns="0" bIns="0" anchor="t">
            <a:noAutofit/>
          </a:bodyPr>
          <a:lstStyle>
            <a:lvl1pPr>
              <a:defRPr sz="5400">
                <a:solidFill>
                  <a:schemeClr val="tx1"/>
                </a:solidFill>
              </a:defRPr>
            </a:lvl1pPr>
          </a:lstStyle>
          <a:p>
            <a:r>
              <a:rPr lang="en-US"/>
              <a:t>Click to edit Master title style</a:t>
            </a:r>
            <a:endParaRPr lang="en-CN"/>
          </a:p>
        </p:txBody>
      </p:sp>
      <p:sp>
        <p:nvSpPr>
          <p:cNvPr id="3" name="Text Placeholder 2">
            <a:extLst>
              <a:ext uri="{C183D7F6-B498-43B3-948B-1728B52AA6E4}">
                <adec:decorative xmlns:adec="http://schemas.microsoft.com/office/drawing/2017/decorative" val="0"/>
              </a:ext>
            </a:extLst>
          </p:cNvPr>
          <p:cNvSpPr>
            <a:spLocks noGrp="1"/>
          </p:cNvSpPr>
          <p:nvPr>
            <p:ph type="body" idx="1" hasCustomPrompt="1"/>
          </p:nvPr>
        </p:nvSpPr>
        <p:spPr>
          <a:xfrm>
            <a:off x="1022365" y="1649960"/>
            <a:ext cx="831916" cy="597807"/>
          </a:xfrm>
        </p:spPr>
        <p:txBody>
          <a:bodyPr lIns="0" tIns="0" rIns="0" bIns="0" anchor="b">
            <a:noAutofit/>
          </a:bodyPr>
          <a:lstStyle>
            <a:lvl1pPr marL="0" indent="0" algn="l">
              <a:buNone/>
              <a:defRPr sz="3000" baseline="0">
                <a:solidFill>
                  <a:schemeClr val="tx1"/>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01</a:t>
            </a:r>
          </a:p>
        </p:txBody>
      </p:sp>
      <p:sp>
        <p:nvSpPr>
          <p:cNvPr id="18" name="Picture Placeholder 17">
            <a:extLst>
              <a:ext uri="{FF2B5EF4-FFF2-40B4-BE49-F238E27FC236}">
                <a16:creationId xmlns:a16="http://schemas.microsoft.com/office/drawing/2014/main" id="{54D9E87A-1CDC-4014-2314-39FC7B07C83B}"/>
              </a:ext>
            </a:extLst>
          </p:cNvPr>
          <p:cNvSpPr>
            <a:spLocks noGrp="1"/>
          </p:cNvSpPr>
          <p:nvPr>
            <p:ph type="pic" sz="quarter" idx="10"/>
          </p:nvPr>
        </p:nvSpPr>
        <p:spPr>
          <a:xfrm>
            <a:off x="7961313" y="1306802"/>
            <a:ext cx="3230562" cy="4541837"/>
          </a:xfrm>
          <a:noFill/>
        </p:spPr>
        <p:txBody>
          <a:bodyPr/>
          <a:lstStyle/>
          <a:p>
            <a:endParaRPr lang="zh-CN" altLang="en-US"/>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657225" y="6400800"/>
            <a:ext cx="2743200" cy="266700"/>
          </a:xfrm>
        </p:spPr>
        <p:txBody>
          <a:bodyPr/>
          <a:lstStyle/>
          <a:p>
            <a:r>
              <a:rPr lang="en-US" altLang="zh-CN" dirty="0"/>
              <a:t>03/12/2025</a:t>
            </a:r>
            <a:fld id="{FD138C57-8E3B-4697-92F8-0ED9B71F7E17}" type="datetime1">
              <a:rPr lang="en-US" smtClean="0"/>
              <a:t>5/1/2025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a:lstStyle>
            <a:lvl1pPr algn="r">
              <a:defRPr/>
            </a:lvl1pPr>
          </a:lstStyle>
          <a:p>
            <a:fld id="{CC057153-B650-4DEB-B370-79DDCFDCE934}" type="slidenum">
              <a:rPr lang="en-US" smtClean="0"/>
              <a:pPr/>
              <a:t>‹#›</a:t>
            </a:fld>
            <a:endParaRPr lang="en-US"/>
          </a:p>
        </p:txBody>
      </p:sp>
      <p:sp>
        <p:nvSpPr>
          <p:cNvPr id="14" name="Freeform: Shape 13">
            <a:extLst>
              <a:ext uri="{FF2B5EF4-FFF2-40B4-BE49-F238E27FC236}">
                <a16:creationId xmlns:a16="http://schemas.microsoft.com/office/drawing/2014/main" id="{EADD3443-0734-5152-8D04-B2D94110150A}"/>
              </a:ext>
              <a:ext uri="{C183D7F6-B498-43B3-948B-1728B52AA6E4}">
                <adec:decorative xmlns:adec="http://schemas.microsoft.com/office/drawing/2017/decorative" val="1"/>
              </a:ext>
            </a:extLst>
          </p:cNvPr>
          <p:cNvSpPr/>
          <p:nvPr userDrawn="1"/>
        </p:nvSpPr>
        <p:spPr>
          <a:xfrm>
            <a:off x="6972301"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Freeform: Shape 14">
            <a:extLst>
              <a:ext uri="{FF2B5EF4-FFF2-40B4-BE49-F238E27FC236}">
                <a16:creationId xmlns:a16="http://schemas.microsoft.com/office/drawing/2014/main" id="{90703BCA-69C2-3D24-7F07-71DD32C3B700}"/>
              </a:ext>
              <a:ext uri="{C183D7F6-B498-43B3-948B-1728B52AA6E4}">
                <adec:decorative xmlns:adec="http://schemas.microsoft.com/office/drawing/2017/decorative" val="1"/>
              </a:ext>
            </a:extLst>
          </p:cNvPr>
          <p:cNvSpPr/>
          <p:nvPr userDrawn="1"/>
        </p:nvSpPr>
        <p:spPr>
          <a:xfrm>
            <a:off x="7600951"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7025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quence Number, Photo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91D9F7-2AF5-7E15-28CD-C5189318CC9A}"/>
              </a:ext>
              <a:ext uri="{C183D7F6-B498-43B3-948B-1728B52AA6E4}">
                <adec:decorative xmlns:adec="http://schemas.microsoft.com/office/drawing/2017/decorative" val="1"/>
              </a:ext>
            </a:extLst>
          </p:cNvPr>
          <p:cNvSpPr/>
          <p:nvPr userDrawn="1"/>
        </p:nvSpPr>
        <p:spPr>
          <a:xfrm flipH="1">
            <a:off x="0" y="0"/>
            <a:ext cx="218122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4446653" y="2558836"/>
            <a:ext cx="6735597" cy="3793838"/>
          </a:xfrm>
        </p:spPr>
        <p:txBody>
          <a:bodyPr lIns="0" tIns="0" rIns="0" bIns="0" anchor="t">
            <a:noAutofit/>
          </a:bodyPr>
          <a:lstStyle>
            <a:lvl1pPr algn="r">
              <a:defRPr sz="5400">
                <a:solidFill>
                  <a:schemeClr val="tx1"/>
                </a:solidFill>
              </a:defRPr>
            </a:lvl1pPr>
          </a:lstStyle>
          <a:p>
            <a:r>
              <a:rPr lang="en-US"/>
              <a:t>Click to edit Master title style</a:t>
            </a:r>
            <a:endParaRPr lang="en-CN"/>
          </a:p>
        </p:txBody>
      </p:sp>
      <p:sp>
        <p:nvSpPr>
          <p:cNvPr id="18" name="Picture Placeholder 17">
            <a:extLst>
              <a:ext uri="{FF2B5EF4-FFF2-40B4-BE49-F238E27FC236}">
                <a16:creationId xmlns:a16="http://schemas.microsoft.com/office/drawing/2014/main" id="{54D9E87A-1CDC-4014-2314-39FC7B07C83B}"/>
              </a:ext>
            </a:extLst>
          </p:cNvPr>
          <p:cNvSpPr>
            <a:spLocks noGrp="1"/>
          </p:cNvSpPr>
          <p:nvPr>
            <p:ph type="pic" sz="quarter" idx="10"/>
          </p:nvPr>
        </p:nvSpPr>
        <p:spPr>
          <a:xfrm flipH="1">
            <a:off x="1000125" y="1316037"/>
            <a:ext cx="3230562" cy="4541837"/>
          </a:xfrm>
          <a:noFill/>
        </p:spPr>
        <p:txBody>
          <a:bodyPr/>
          <a:lstStyle/>
          <a:p>
            <a:endParaRPr lang="zh-CN" altLang="en-US"/>
          </a:p>
        </p:txBody>
      </p:sp>
      <p:sp>
        <p:nvSpPr>
          <p:cNvPr id="3" name="Text Placeholder 2">
            <a:extLst>
              <a:ext uri="{C183D7F6-B498-43B3-948B-1728B52AA6E4}">
                <adec:decorative xmlns:adec="http://schemas.microsoft.com/office/drawing/2017/decorative" val="0"/>
              </a:ext>
            </a:extLst>
          </p:cNvPr>
          <p:cNvSpPr>
            <a:spLocks noGrp="1"/>
          </p:cNvSpPr>
          <p:nvPr>
            <p:ph type="body" idx="1" hasCustomPrompt="1"/>
          </p:nvPr>
        </p:nvSpPr>
        <p:spPr>
          <a:xfrm>
            <a:off x="10350334" y="1649960"/>
            <a:ext cx="831916" cy="597807"/>
          </a:xfrm>
        </p:spPr>
        <p:txBody>
          <a:bodyPr lIns="0" tIns="0" rIns="0" bIns="0" anchor="b">
            <a:noAutofit/>
          </a:bodyPr>
          <a:lstStyle>
            <a:lvl1pPr marL="0" indent="0" algn="r">
              <a:buNone/>
              <a:defRPr sz="2600" baseline="0">
                <a:solidFill>
                  <a:schemeClr val="tx1"/>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01</a:t>
            </a:r>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1174751"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5/1/2025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lIns="0" tIns="0" rIns="0" bIns="0"/>
          <a:lstStyle>
            <a:lvl1pPr algn="r">
              <a:defRPr/>
            </a:lvl1pPr>
          </a:lstStyle>
          <a:p>
            <a:fld id="{CC057153-B650-4DEB-B370-79DDCFDCE934}" type="slidenum">
              <a:rPr lang="en-US" smtClean="0"/>
              <a:pPr/>
              <a:t>‹#›</a:t>
            </a:fld>
            <a:endParaRPr lang="en-US"/>
          </a:p>
        </p:txBody>
      </p:sp>
      <p:sp>
        <p:nvSpPr>
          <p:cNvPr id="15" name="Freeform: Shape 14">
            <a:extLst>
              <a:ext uri="{FF2B5EF4-FFF2-40B4-BE49-F238E27FC236}">
                <a16:creationId xmlns:a16="http://schemas.microsoft.com/office/drawing/2014/main" id="{90703BCA-69C2-3D24-7F07-71DD32C3B700}"/>
              </a:ext>
              <a:ext uri="{C183D7F6-B498-43B3-948B-1728B52AA6E4}">
                <adec:decorative xmlns:adec="http://schemas.microsoft.com/office/drawing/2017/decorative" val="1"/>
              </a:ext>
            </a:extLst>
          </p:cNvPr>
          <p:cNvSpPr/>
          <p:nvPr userDrawn="1"/>
        </p:nvSpPr>
        <p:spPr>
          <a:xfrm flipH="1">
            <a:off x="4029074"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Freeform: Shape 13">
            <a:extLst>
              <a:ext uri="{FF2B5EF4-FFF2-40B4-BE49-F238E27FC236}">
                <a16:creationId xmlns:a16="http://schemas.microsoft.com/office/drawing/2014/main" id="{EADD3443-0734-5152-8D04-B2D94110150A}"/>
              </a:ext>
              <a:ext uri="{C183D7F6-B498-43B3-948B-1728B52AA6E4}">
                <adec:decorative xmlns:adec="http://schemas.microsoft.com/office/drawing/2017/decorative" val="1"/>
              </a:ext>
            </a:extLst>
          </p:cNvPr>
          <p:cNvSpPr/>
          <p:nvPr userDrawn="1"/>
        </p:nvSpPr>
        <p:spPr>
          <a:xfrm flipH="1">
            <a:off x="4657724" y="0"/>
            <a:ext cx="561975" cy="1123950"/>
          </a:xfrm>
          <a:custGeom>
            <a:avLst/>
            <a:gdLst>
              <a:gd name="connsiteX0" fmla="*/ 561975 w 561975"/>
              <a:gd name="connsiteY0" fmla="*/ 0 h 1123950"/>
              <a:gd name="connsiteX1" fmla="*/ 561975 w 561975"/>
              <a:gd name="connsiteY1" fmla="*/ 1123950 h 1123950"/>
              <a:gd name="connsiteX2" fmla="*/ 0 w 561975"/>
              <a:gd name="connsiteY2" fmla="*/ 561975 h 1123950"/>
              <a:gd name="connsiteX3" fmla="*/ 561975 w 561975"/>
              <a:gd name="connsiteY3" fmla="*/ 0 h 1123950"/>
            </a:gdLst>
            <a:ahLst/>
            <a:cxnLst>
              <a:cxn ang="0">
                <a:pos x="connsiteX0" y="connsiteY0"/>
              </a:cxn>
              <a:cxn ang="0">
                <a:pos x="connsiteX1" y="connsiteY1"/>
              </a:cxn>
              <a:cxn ang="0">
                <a:pos x="connsiteX2" y="connsiteY2"/>
              </a:cxn>
              <a:cxn ang="0">
                <a:pos x="connsiteX3" y="connsiteY3"/>
              </a:cxn>
            </a:cxnLst>
            <a:rect l="l" t="t" r="r" b="b"/>
            <a:pathLst>
              <a:path w="561975" h="1123950">
                <a:moveTo>
                  <a:pt x="561975" y="0"/>
                </a:moveTo>
                <a:lnTo>
                  <a:pt x="561975" y="1123950"/>
                </a:lnTo>
                <a:cubicBezTo>
                  <a:pt x="251605" y="1123950"/>
                  <a:pt x="0" y="872345"/>
                  <a:pt x="0" y="561975"/>
                </a:cubicBezTo>
                <a:cubicBezTo>
                  <a:pt x="0" y="251605"/>
                  <a:pt x="251605" y="0"/>
                  <a:pt x="561975"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Rectangle 9">
            <a:extLst>
              <a:ext uri="{FF2B5EF4-FFF2-40B4-BE49-F238E27FC236}">
                <a16:creationId xmlns:a16="http://schemas.microsoft.com/office/drawing/2014/main" id="{FF402BE0-455F-CF23-B696-A4F06F441098}"/>
              </a:ext>
              <a:ext uri="{C183D7F6-B498-43B3-948B-1728B52AA6E4}">
                <adec:decorative xmlns:adec="http://schemas.microsoft.com/office/drawing/2017/decorative" val="1"/>
              </a:ext>
            </a:extLst>
          </p:cNvPr>
          <p:cNvSpPr/>
          <p:nvPr userDrawn="1"/>
        </p:nvSpPr>
        <p:spPr>
          <a:xfrm flipH="1">
            <a:off x="0" y="5862637"/>
            <a:ext cx="1000125" cy="10001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2088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quence Number 1">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5EA40962-D6F9-CBBE-FF2C-4EC3830F9DAA}"/>
              </a:ext>
              <a:ext uri="{C183D7F6-B498-43B3-948B-1728B52AA6E4}">
                <adec:decorative xmlns:adec="http://schemas.microsoft.com/office/drawing/2017/decorative" val="1"/>
              </a:ext>
            </a:extLst>
          </p:cNvPr>
          <p:cNvSpPr/>
          <p:nvPr userDrawn="1"/>
        </p:nvSpPr>
        <p:spPr>
          <a:xfrm rot="10800000" flipH="1" flipV="1">
            <a:off x="0"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Shape 59">
            <a:extLst>
              <a:ext uri="{FF2B5EF4-FFF2-40B4-BE49-F238E27FC236}">
                <a16:creationId xmlns:a16="http://schemas.microsoft.com/office/drawing/2014/main" id="{EC816DDB-9EA2-DF6E-AAED-1B18863E588F}"/>
              </a:ext>
              <a:ext uri="{C183D7F6-B498-43B3-948B-1728B52AA6E4}">
                <adec:decorative xmlns:adec="http://schemas.microsoft.com/office/drawing/2017/decorative" val="1"/>
              </a:ext>
            </a:extLst>
          </p:cNvPr>
          <p:cNvSpPr/>
          <p:nvPr userDrawn="1"/>
        </p:nvSpPr>
        <p:spPr>
          <a:xfrm flipV="1">
            <a:off x="0"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5" name="Rectangle 8">
            <a:extLst>
              <a:ext uri="{FF2B5EF4-FFF2-40B4-BE49-F238E27FC236}">
                <a16:creationId xmlns:a16="http://schemas.microsoft.com/office/drawing/2014/main" id="{A04F26B9-B28E-8D10-94D1-04FE26C51C1B}"/>
              </a:ext>
              <a:ext uri="{C183D7F6-B498-43B3-948B-1728B52AA6E4}">
                <adec:decorative xmlns:adec="http://schemas.microsoft.com/office/drawing/2017/decorative" val="1"/>
              </a:ext>
            </a:extLst>
          </p:cNvPr>
          <p:cNvSpPr/>
          <p:nvPr userDrawn="1"/>
        </p:nvSpPr>
        <p:spPr>
          <a:xfrm rot="10800000" flipV="1">
            <a:off x="10693958" y="4558433"/>
            <a:ext cx="1498042" cy="22995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Shape 59">
            <a:extLst>
              <a:ext uri="{FF2B5EF4-FFF2-40B4-BE49-F238E27FC236}">
                <a16:creationId xmlns:a16="http://schemas.microsoft.com/office/drawing/2014/main" id="{4947CEF4-1632-7EBE-80C3-C52AE183F60D}"/>
              </a:ext>
              <a:ext uri="{C183D7F6-B498-43B3-948B-1728B52AA6E4}">
                <adec:decorative xmlns:adec="http://schemas.microsoft.com/office/drawing/2017/decorative" val="1"/>
              </a:ext>
            </a:extLst>
          </p:cNvPr>
          <p:cNvSpPr/>
          <p:nvPr userDrawn="1"/>
        </p:nvSpPr>
        <p:spPr>
          <a:xfrm flipH="1" flipV="1">
            <a:off x="10693958" y="4558438"/>
            <a:ext cx="1498042" cy="2299562"/>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3" name="Text Placeholder 2">
            <a:extLst>
              <a:ext uri="{C183D7F6-B498-43B3-948B-1728B52AA6E4}">
                <adec:decorative xmlns:adec="http://schemas.microsoft.com/office/drawing/2017/decorative" val="0"/>
              </a:ext>
            </a:extLst>
          </p:cNvPr>
          <p:cNvSpPr>
            <a:spLocks noGrp="1"/>
          </p:cNvSpPr>
          <p:nvPr>
            <p:ph type="body" idx="1" hasCustomPrompt="1"/>
          </p:nvPr>
        </p:nvSpPr>
        <p:spPr>
          <a:xfrm>
            <a:off x="5680042" y="1649960"/>
            <a:ext cx="831916" cy="597807"/>
          </a:xfrm>
        </p:spPr>
        <p:txBody>
          <a:bodyPr lIns="0" tIns="0" rIns="0" bIns="0" anchor="b">
            <a:noAutofit/>
          </a:bodyPr>
          <a:lstStyle>
            <a:lvl1pPr marL="0" indent="0" algn="ctr">
              <a:buNone/>
              <a:defRPr sz="2600" baseline="0">
                <a:solidFill>
                  <a:schemeClr val="tx1"/>
                </a:solidFill>
                <a:latin typeface="+mj-lt"/>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01</a:t>
            </a:r>
          </a:p>
        </p:txBody>
      </p:sp>
      <p:sp>
        <p:nvSpPr>
          <p:cNvPr id="7" name="Title 6">
            <a:extLst>
              <a:ext uri="{FF2B5EF4-FFF2-40B4-BE49-F238E27FC236}">
                <a16:creationId xmlns:a16="http://schemas.microsoft.com/office/drawing/2014/main" id="{3575A47E-66DF-0DFE-6068-FCE75A83C7A8}"/>
              </a:ext>
            </a:extLst>
          </p:cNvPr>
          <p:cNvSpPr>
            <a:spLocks noGrp="1"/>
          </p:cNvSpPr>
          <p:nvPr>
            <p:ph type="title" hasCustomPrompt="1"/>
          </p:nvPr>
        </p:nvSpPr>
        <p:spPr>
          <a:xfrm>
            <a:off x="2728202" y="2558836"/>
            <a:ext cx="6735597" cy="2536289"/>
          </a:xfrm>
        </p:spPr>
        <p:txBody>
          <a:bodyPr lIns="0" tIns="0" rIns="0" bIns="0" anchor="t">
            <a:noAutofit/>
          </a:bodyPr>
          <a:lstStyle>
            <a:lvl1pPr algn="ctr">
              <a:defRPr sz="5400">
                <a:solidFill>
                  <a:schemeClr val="tx1"/>
                </a:solidFill>
              </a:defRPr>
            </a:lvl1pPr>
          </a:lstStyle>
          <a:p>
            <a:r>
              <a:rPr lang="en-US"/>
              <a:t>Click to edit Master title style</a:t>
            </a:r>
            <a:endParaRPr lang="en-CN"/>
          </a:p>
        </p:txBody>
      </p:sp>
      <p:sp>
        <p:nvSpPr>
          <p:cNvPr id="12" name="Date Placeholder 3">
            <a:extLst>
              <a:ext uri="{FF2B5EF4-FFF2-40B4-BE49-F238E27FC236}">
                <a16:creationId xmlns:a16="http://schemas.microsoft.com/office/drawing/2014/main" id="{9054A355-1144-8E9E-0708-A56938F03394}"/>
              </a:ext>
            </a:extLst>
          </p:cNvPr>
          <p:cNvSpPr>
            <a:spLocks noGrp="1"/>
          </p:cNvSpPr>
          <p:nvPr>
            <p:ph type="dt" sz="half" idx="13"/>
          </p:nvPr>
        </p:nvSpPr>
        <p:spPr>
          <a:xfrm>
            <a:off x="657225" y="6400800"/>
            <a:ext cx="2743200" cy="266700"/>
          </a:xfrm>
        </p:spPr>
        <p:txBody>
          <a:bodyPr lIns="0" tIns="0" rIns="0" bIns="0"/>
          <a:lstStyle>
            <a:lvl1pPr>
              <a:defRPr>
                <a:solidFill>
                  <a:schemeClr val="bg1"/>
                </a:solidFill>
              </a:defRPr>
            </a:lvl1pPr>
          </a:lstStyle>
          <a:p>
            <a:r>
              <a:rPr lang="en-US" altLang="zh-CN" dirty="0"/>
              <a:t>03/12/2025</a:t>
            </a:r>
            <a:fld id="{FD138C57-8E3B-4697-92F8-0ED9B71F7E17}" type="datetime1">
              <a:rPr lang="en-US" smtClean="0"/>
              <a:pPr/>
              <a:t>5/1/2025</a:t>
            </a:fld>
            <a:endParaRPr lang="en-US"/>
          </a:p>
        </p:txBody>
      </p:sp>
      <p:sp>
        <p:nvSpPr>
          <p:cNvPr id="11" name="Footer Placeholder 4">
            <a:extLst>
              <a:ext uri="{FF2B5EF4-FFF2-40B4-BE49-F238E27FC236}">
                <a16:creationId xmlns:a16="http://schemas.microsoft.com/office/drawing/2014/main" id="{DB79E66C-660C-8962-2CA8-5B57D171332E}"/>
              </a:ext>
            </a:extLst>
          </p:cNvPr>
          <p:cNvSpPr>
            <a:spLocks noGrp="1"/>
          </p:cNvSpPr>
          <p:nvPr>
            <p:ph type="ftr" sz="quarter" idx="11"/>
          </p:nvPr>
        </p:nvSpPr>
        <p:spPr>
          <a:xfrm>
            <a:off x="4267200" y="6400800"/>
            <a:ext cx="3657600" cy="266700"/>
          </a:xfrm>
        </p:spPr>
        <p:txBody>
          <a:bodyPr lIns="0" tIns="0" rIns="0" bIns="0"/>
          <a:lstStyle>
            <a:lvl1pPr algn="ctr">
              <a:defRPr/>
            </a:lvl1pPr>
          </a:lstStyle>
          <a:p>
            <a:r>
              <a:rPr lang="en-US"/>
              <a:t>Sample Footer Text</a:t>
            </a:r>
          </a:p>
        </p:txBody>
      </p:sp>
      <p:sp>
        <p:nvSpPr>
          <p:cNvPr id="6" name="Slide Number Placeholder 5">
            <a:extLst>
              <a:ext uri="{FF2B5EF4-FFF2-40B4-BE49-F238E27FC236}">
                <a16:creationId xmlns:a16="http://schemas.microsoft.com/office/drawing/2014/main" id="{5D4AF8B1-E706-AD9A-FD16-CE6704805A2F}"/>
              </a:ext>
            </a:extLst>
          </p:cNvPr>
          <p:cNvSpPr>
            <a:spLocks noGrp="1"/>
          </p:cNvSpPr>
          <p:nvPr>
            <p:ph type="sldNum" sz="quarter" idx="12"/>
          </p:nvPr>
        </p:nvSpPr>
        <p:spPr>
          <a:xfrm>
            <a:off x="8274049" y="6400800"/>
            <a:ext cx="3241675" cy="266700"/>
          </a:xfrm>
        </p:spPr>
        <p:txBody>
          <a:bodyPr lIns="0" tIns="0" rIns="0" bIns="0"/>
          <a:lstStyle>
            <a:lvl1pPr algn="r">
              <a:defRPr>
                <a:solidFill>
                  <a:schemeClr val="bg1"/>
                </a:solidFill>
              </a:defRPr>
            </a:lvl1pPr>
          </a:lstStyle>
          <a:p>
            <a:fld id="{CC057153-B650-4DEB-B370-79DDCFDCE934}" type="slidenum">
              <a:rPr lang="en-US" smtClean="0"/>
              <a:pPr/>
              <a:t>‹#›</a:t>
            </a:fld>
            <a:endParaRPr lang="en-US"/>
          </a:p>
        </p:txBody>
      </p:sp>
      <p:sp>
        <p:nvSpPr>
          <p:cNvPr id="15" name="Rectangle 6">
            <a:extLst>
              <a:ext uri="{FF2B5EF4-FFF2-40B4-BE49-F238E27FC236}">
                <a16:creationId xmlns:a16="http://schemas.microsoft.com/office/drawing/2014/main" id="{AE61E74D-D5FA-5080-2F53-0087775B372B}"/>
              </a:ext>
              <a:ext uri="{C183D7F6-B498-43B3-948B-1728B52AA6E4}">
                <adec:decorative xmlns:adec="http://schemas.microsoft.com/office/drawing/2017/decorative" val="1"/>
              </a:ext>
            </a:extLst>
          </p:cNvPr>
          <p:cNvSpPr/>
          <p:nvPr userDrawn="1"/>
        </p:nvSpPr>
        <p:spPr>
          <a:xfrm rot="10800000" flipH="1">
            <a:off x="1"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8" name="Freeform: Shape 59">
            <a:extLst>
              <a:ext uri="{FF2B5EF4-FFF2-40B4-BE49-F238E27FC236}">
                <a16:creationId xmlns:a16="http://schemas.microsoft.com/office/drawing/2014/main" id="{470C155E-4CCC-564B-027C-CDC41E373939}"/>
              </a:ext>
              <a:ext uri="{C183D7F6-B498-43B3-948B-1728B52AA6E4}">
                <adec:decorative xmlns:adec="http://schemas.microsoft.com/office/drawing/2017/decorative" val="1"/>
              </a:ext>
            </a:extLst>
          </p:cNvPr>
          <p:cNvSpPr/>
          <p:nvPr userDrawn="1"/>
        </p:nvSpPr>
        <p:spPr>
          <a:xfrm flipV="1">
            <a:off x="0"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14" name="Rectangle 6">
            <a:extLst>
              <a:ext uri="{FF2B5EF4-FFF2-40B4-BE49-F238E27FC236}">
                <a16:creationId xmlns:a16="http://schemas.microsoft.com/office/drawing/2014/main" id="{7285D770-FD07-EC97-B009-40BA4F4D0F55}"/>
              </a:ext>
              <a:ext uri="{C183D7F6-B498-43B3-948B-1728B52AA6E4}">
                <adec:decorative xmlns:adec="http://schemas.microsoft.com/office/drawing/2017/decorative" val="1"/>
              </a:ext>
            </a:extLst>
          </p:cNvPr>
          <p:cNvSpPr/>
          <p:nvPr userDrawn="1"/>
        </p:nvSpPr>
        <p:spPr>
          <a:xfrm rot="10800000" flipH="1">
            <a:off x="1"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5" name="Freeform: Shape 9">
            <a:extLst>
              <a:ext uri="{FF2B5EF4-FFF2-40B4-BE49-F238E27FC236}">
                <a16:creationId xmlns:a16="http://schemas.microsoft.com/office/drawing/2014/main" id="{9F696CCD-6826-7E03-C9F2-76B5BC139752}"/>
              </a:ext>
              <a:ext uri="{C183D7F6-B498-43B3-948B-1728B52AA6E4}">
                <adec:decorative xmlns:adec="http://schemas.microsoft.com/office/drawing/2017/decorative" val="1"/>
              </a:ext>
            </a:extLst>
          </p:cNvPr>
          <p:cNvSpPr/>
          <p:nvPr userDrawn="1"/>
        </p:nvSpPr>
        <p:spPr>
          <a:xfrm flipV="1">
            <a:off x="0"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4" name="Rectangle 6">
            <a:extLst>
              <a:ext uri="{FF2B5EF4-FFF2-40B4-BE49-F238E27FC236}">
                <a16:creationId xmlns:a16="http://schemas.microsoft.com/office/drawing/2014/main" id="{91A24A50-A008-86B3-5F54-E8B7B3A9C733}"/>
              </a:ext>
              <a:ext uri="{C183D7F6-B498-43B3-948B-1728B52AA6E4}">
                <adec:decorative xmlns:adec="http://schemas.microsoft.com/office/drawing/2017/decorative" val="1"/>
              </a:ext>
            </a:extLst>
          </p:cNvPr>
          <p:cNvSpPr/>
          <p:nvPr userDrawn="1"/>
        </p:nvSpPr>
        <p:spPr>
          <a:xfrm rot="10800000">
            <a:off x="10693958" y="0"/>
            <a:ext cx="1498041" cy="24564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9" name="Freeform: Shape 59">
            <a:extLst>
              <a:ext uri="{FF2B5EF4-FFF2-40B4-BE49-F238E27FC236}">
                <a16:creationId xmlns:a16="http://schemas.microsoft.com/office/drawing/2014/main" id="{C476D228-FB57-F7F8-C68A-E3413EFE8ED5}"/>
              </a:ext>
              <a:ext uri="{C183D7F6-B498-43B3-948B-1728B52AA6E4}">
                <adec:decorative xmlns:adec="http://schemas.microsoft.com/office/drawing/2017/decorative" val="1"/>
              </a:ext>
            </a:extLst>
          </p:cNvPr>
          <p:cNvSpPr/>
          <p:nvPr userDrawn="1"/>
        </p:nvSpPr>
        <p:spPr>
          <a:xfrm flipH="1" flipV="1">
            <a:off x="10702662" y="-1"/>
            <a:ext cx="1489338" cy="2456489"/>
          </a:xfrm>
          <a:custGeom>
            <a:avLst/>
            <a:gdLst>
              <a:gd name="connsiteX0" fmla="*/ 1497298 w 1497298"/>
              <a:gd name="connsiteY0" fmla="*/ 0 h 1457281"/>
              <a:gd name="connsiteX1" fmla="*/ 0 w 1497298"/>
              <a:gd name="connsiteY1" fmla="*/ 0 h 1457281"/>
              <a:gd name="connsiteX2" fmla="*/ 0 w 1497298"/>
              <a:gd name="connsiteY2" fmla="*/ 1457281 h 1457281"/>
            </a:gdLst>
            <a:ahLst/>
            <a:cxnLst>
              <a:cxn ang="0">
                <a:pos x="connsiteX0" y="connsiteY0"/>
              </a:cxn>
              <a:cxn ang="0">
                <a:pos x="connsiteX1" y="connsiteY1"/>
              </a:cxn>
              <a:cxn ang="0">
                <a:pos x="connsiteX2" y="connsiteY2"/>
              </a:cxn>
            </a:cxnLst>
            <a:rect l="l" t="t" r="r" b="b"/>
            <a:pathLst>
              <a:path w="1497298" h="1457281">
                <a:moveTo>
                  <a:pt x="1497298" y="0"/>
                </a:moveTo>
                <a:lnTo>
                  <a:pt x="0" y="0"/>
                </a:lnTo>
                <a:lnTo>
                  <a:pt x="0" y="1457281"/>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lt1"/>
              </a:solidFill>
            </a:endParaRPr>
          </a:p>
        </p:txBody>
      </p:sp>
      <p:sp>
        <p:nvSpPr>
          <p:cNvPr id="2" name="Rectangle 6">
            <a:extLst>
              <a:ext uri="{FF2B5EF4-FFF2-40B4-BE49-F238E27FC236}">
                <a16:creationId xmlns:a16="http://schemas.microsoft.com/office/drawing/2014/main" id="{03673381-EECC-4D46-EDE7-C5E028BE1F76}"/>
              </a:ext>
              <a:ext uri="{C183D7F6-B498-43B3-948B-1728B52AA6E4}">
                <adec:decorative xmlns:adec="http://schemas.microsoft.com/office/drawing/2017/decorative" val="1"/>
              </a:ext>
            </a:extLst>
          </p:cNvPr>
          <p:cNvSpPr/>
          <p:nvPr userDrawn="1"/>
        </p:nvSpPr>
        <p:spPr>
          <a:xfrm rot="10800000">
            <a:off x="10693958" y="2456494"/>
            <a:ext cx="1498041" cy="2101947"/>
          </a:xfrm>
          <a:prstGeom prst="rect">
            <a:avLst/>
          </a:prstGeom>
          <a:solidFill>
            <a:schemeClr val="accent3"/>
          </a:solidFill>
          <a:ln w="9525" cap="flat">
            <a:noFill/>
            <a:prstDash val="solid"/>
            <a:miter/>
          </a:ln>
        </p:spPr>
        <p:txBody>
          <a:bodyPr rtlCol="0" anchor="ctr"/>
          <a:lstStyle/>
          <a:p>
            <a:pPr lvl="0"/>
            <a:endParaRPr lang="zh-CN" altLang="en-US">
              <a:solidFill>
                <a:schemeClr val="tx1"/>
              </a:solidFill>
            </a:endParaRPr>
          </a:p>
        </p:txBody>
      </p:sp>
      <p:sp>
        <p:nvSpPr>
          <p:cNvPr id="36" name="Freeform: Shape 9">
            <a:extLst>
              <a:ext uri="{FF2B5EF4-FFF2-40B4-BE49-F238E27FC236}">
                <a16:creationId xmlns:a16="http://schemas.microsoft.com/office/drawing/2014/main" id="{4441DE95-147E-9B38-A464-7A9CF35CE2CE}"/>
              </a:ext>
              <a:ext uri="{C183D7F6-B498-43B3-948B-1728B52AA6E4}">
                <adec:decorative xmlns:adec="http://schemas.microsoft.com/office/drawing/2017/decorative" val="1"/>
              </a:ext>
            </a:extLst>
          </p:cNvPr>
          <p:cNvSpPr/>
          <p:nvPr userDrawn="1"/>
        </p:nvSpPr>
        <p:spPr>
          <a:xfrm flipV="1">
            <a:off x="10693958" y="3813296"/>
            <a:ext cx="1497360" cy="745145"/>
          </a:xfrm>
          <a:custGeom>
            <a:avLst/>
            <a:gdLst>
              <a:gd name="connsiteX0" fmla="*/ 0 w 2351450"/>
              <a:gd name="connsiteY0" fmla="*/ 0 h 1170173"/>
              <a:gd name="connsiteX1" fmla="*/ 2351450 w 2351450"/>
              <a:gd name="connsiteY1" fmla="*/ 0 h 1170173"/>
              <a:gd name="connsiteX2" fmla="*/ 2345674 w 2351450"/>
              <a:gd name="connsiteY2" fmla="*/ 114394 h 1170173"/>
              <a:gd name="connsiteX3" fmla="*/ 1175725 w 2351450"/>
              <a:gd name="connsiteY3" fmla="*/ 1170173 h 1170173"/>
              <a:gd name="connsiteX4" fmla="*/ 5777 w 2351450"/>
              <a:gd name="connsiteY4" fmla="*/ 114394 h 117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0" h="1170173">
                <a:moveTo>
                  <a:pt x="0" y="0"/>
                </a:moveTo>
                <a:lnTo>
                  <a:pt x="2351450" y="0"/>
                </a:lnTo>
                <a:lnTo>
                  <a:pt x="2345674" y="114394"/>
                </a:lnTo>
                <a:cubicBezTo>
                  <a:pt x="2285450" y="707410"/>
                  <a:pt x="1784630" y="1170173"/>
                  <a:pt x="1175725" y="1170173"/>
                </a:cubicBezTo>
                <a:cubicBezTo>
                  <a:pt x="566821" y="1170173"/>
                  <a:pt x="66001" y="707410"/>
                  <a:pt x="5777" y="1143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Tree>
    <p:extLst>
      <p:ext uri="{BB962C8B-B14F-4D97-AF65-F5344CB8AC3E}">
        <p14:creationId xmlns:p14="http://schemas.microsoft.com/office/powerpoint/2010/main" val="28530379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400" y="128587"/>
            <a:ext cx="10858500" cy="900112"/>
          </a:xfrm>
          <a:prstGeom prst="rect">
            <a:avLst/>
          </a:prstGeom>
        </p:spPr>
        <p:txBody>
          <a:bodyPr vert="horz" lIns="0" tIns="0" rIns="0" bIns="0" rtlCol="0" anchor="b">
            <a:normAutofit/>
          </a:bodyPr>
          <a:lstStyle/>
          <a:p>
            <a:r>
              <a:rPr lang="en-US" sz="1418"/>
              <a:t>Click to edit Master title style</a:t>
            </a:r>
          </a:p>
        </p:txBody>
      </p:sp>
      <p:sp>
        <p:nvSpPr>
          <p:cNvPr id="3" name="Text Placeholder 2"/>
          <p:cNvSpPr>
            <a:spLocks noGrp="1"/>
          </p:cNvSpPr>
          <p:nvPr>
            <p:ph type="body" idx="1"/>
          </p:nvPr>
        </p:nvSpPr>
        <p:spPr>
          <a:xfrm>
            <a:off x="660400" y="1130300"/>
            <a:ext cx="10858500" cy="5003800"/>
          </a:xfrm>
          <a:prstGeom prst="rect">
            <a:avLst/>
          </a:prstGeom>
        </p:spPr>
        <p:txBody>
          <a:bodyPr vert="horz" lIns="0" tIns="0" rIns="0" bIns="0" rtlCol="0">
            <a:normAutofit/>
          </a:bodyPr>
          <a:lstStyle/>
          <a:p>
            <a:pPr lvl="0"/>
            <a:r>
              <a:rPr lang="en-US" sz="1418"/>
              <a:t>Click to edit Master text styles</a:t>
            </a:r>
            <a:endParaRPr lang="en-US"/>
          </a:p>
          <a:p>
            <a:pPr lvl="1"/>
            <a:r>
              <a:rPr lang="en-US" sz="1418"/>
              <a:t>Second level</a:t>
            </a:r>
          </a:p>
          <a:p>
            <a:pPr lvl="2"/>
            <a:r>
              <a:rPr lang="en-US" sz="1418"/>
              <a:t>Third level</a:t>
            </a:r>
          </a:p>
          <a:p>
            <a:pPr lvl="3"/>
            <a:r>
              <a:rPr lang="en-US" sz="1418"/>
              <a:t>Fourth level</a:t>
            </a:r>
          </a:p>
          <a:p>
            <a:pPr lvl="4"/>
            <a:r>
              <a:rPr lang="en-US" sz="1418"/>
              <a:t>Fifth level</a:t>
            </a:r>
          </a:p>
        </p:txBody>
      </p:sp>
      <p:sp>
        <p:nvSpPr>
          <p:cNvPr id="9" name="Date Placeholder 3">
            <a:extLst>
              <a:ext uri="{FF2B5EF4-FFF2-40B4-BE49-F238E27FC236}">
                <a16:creationId xmlns:a16="http://schemas.microsoft.com/office/drawing/2014/main" id="{79DDEA0E-07E9-13B1-EDC7-61BAFA5FF753}"/>
              </a:ext>
            </a:extLst>
          </p:cNvPr>
          <p:cNvSpPr>
            <a:spLocks noGrp="1"/>
          </p:cNvSpPr>
          <p:nvPr>
            <p:ph type="dt" sz="half" idx="2"/>
          </p:nvPr>
        </p:nvSpPr>
        <p:spPr>
          <a:xfrm>
            <a:off x="657225" y="6400800"/>
            <a:ext cx="2743200" cy="266700"/>
          </a:xfrm>
        </p:spPr>
        <p:txBody>
          <a:bodyPr lIns="0" tIns="0" rIns="0" bIns="0"/>
          <a:lstStyle>
            <a:lvl1pPr>
              <a:defRPr sz="1200"/>
            </a:lvl1pPr>
          </a:lstStyle>
          <a:p>
            <a:fld id="{FD138C57-8E3B-4697-92F8-0ED9B71F7E17}" type="datetime1">
              <a:rPr lang="en-US" smtClean="0"/>
              <a:pPr/>
              <a:t>5/1/2025</a:t>
            </a:fld>
            <a:endParaRPr lang="en-US"/>
          </a:p>
        </p:txBody>
      </p:sp>
      <p:sp>
        <p:nvSpPr>
          <p:cNvPr id="8" name="Footer Placeholder 4">
            <a:extLst>
              <a:ext uri="{FF2B5EF4-FFF2-40B4-BE49-F238E27FC236}">
                <a16:creationId xmlns:a16="http://schemas.microsoft.com/office/drawing/2014/main" id="{1EA10547-A0BF-14BF-EF18-92FBBF644CF2}"/>
              </a:ext>
            </a:extLst>
          </p:cNvPr>
          <p:cNvSpPr>
            <a:spLocks noGrp="1"/>
          </p:cNvSpPr>
          <p:nvPr>
            <p:ph type="ftr" sz="quarter" idx="3"/>
          </p:nvPr>
        </p:nvSpPr>
        <p:spPr>
          <a:xfrm>
            <a:off x="4267200" y="6400800"/>
            <a:ext cx="3657600" cy="266700"/>
          </a:xfrm>
        </p:spPr>
        <p:txBody>
          <a:bodyPr lIns="0" tIns="0" rIns="0" bIns="0"/>
          <a:lstStyle>
            <a:lvl1pPr algn="ctr">
              <a:defRPr sz="1200"/>
            </a:lvl1pPr>
          </a:lstStyle>
          <a:p>
            <a:r>
              <a:rPr lang="en-US"/>
              <a:t>Sample Footer Text</a:t>
            </a:r>
          </a:p>
        </p:txBody>
      </p:sp>
      <p:sp>
        <p:nvSpPr>
          <p:cNvPr id="7" name="Slide Number Placeholder 5">
            <a:extLst>
              <a:ext uri="{FF2B5EF4-FFF2-40B4-BE49-F238E27FC236}">
                <a16:creationId xmlns:a16="http://schemas.microsoft.com/office/drawing/2014/main" id="{C413A03B-58A6-5266-F4CA-95B7A6F4BCC7}"/>
              </a:ext>
            </a:extLst>
          </p:cNvPr>
          <p:cNvSpPr>
            <a:spLocks noGrp="1"/>
          </p:cNvSpPr>
          <p:nvPr>
            <p:ph type="sldNum" sz="quarter" idx="4"/>
          </p:nvPr>
        </p:nvSpPr>
        <p:spPr>
          <a:xfrm>
            <a:off x="8274049" y="6400800"/>
            <a:ext cx="3241675" cy="266700"/>
          </a:xfrm>
        </p:spPr>
        <p:txBody>
          <a:bodyPr lIns="0" tIns="0" rIns="0" bIns="0"/>
          <a:lstStyle>
            <a:lvl1pPr algn="r">
              <a:defRPr sz="1200"/>
            </a:lvl1pPr>
          </a:lstStyle>
          <a:p>
            <a:fld id="{CC057153-B650-4DEB-B370-79DDCFDCE93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3" r:id="rId4"/>
    <p:sldLayoutId id="2147483707" r:id="rId5"/>
    <p:sldLayoutId id="2147483650" r:id="rId6"/>
    <p:sldLayoutId id="2147483654" r:id="rId7"/>
    <p:sldLayoutId id="2147483754" r:id="rId8"/>
    <p:sldLayoutId id="2147483755" r:id="rId9"/>
    <p:sldLayoutId id="2147483760" r:id="rId10"/>
    <p:sldLayoutId id="2147483761" r:id="rId11"/>
    <p:sldLayoutId id="2147483762" r:id="rId12"/>
    <p:sldLayoutId id="2147483662" r:id="rId13"/>
    <p:sldLayoutId id="2147483763"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1"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752" r:id="rId43"/>
    <p:sldLayoutId id="2147483753" r:id="rId44"/>
    <p:sldLayoutId id="2147483691" r:id="rId45"/>
    <p:sldLayoutId id="2147483692" r:id="rId46"/>
    <p:sldLayoutId id="2147483693" r:id="rId47"/>
    <p:sldLayoutId id="2147483694" r:id="rId48"/>
    <p:sldLayoutId id="2147483695" r:id="rId49"/>
    <p:sldLayoutId id="2147483696" r:id="rId50"/>
    <p:sldLayoutId id="2147483697" r:id="rId51"/>
    <p:sldLayoutId id="2147483756" r:id="rId52"/>
    <p:sldLayoutId id="2147483757" r:id="rId53"/>
    <p:sldLayoutId id="2147483758" r:id="rId54"/>
    <p:sldLayoutId id="2147483759" r:id="rId55"/>
    <p:sldLayoutId id="2147483698" r:id="rId56"/>
    <p:sldLayoutId id="2147483699" r:id="rId57"/>
    <p:sldLayoutId id="2147483700" r:id="rId58"/>
    <p:sldLayoutId id="2147483701" r:id="rId59"/>
    <p:sldLayoutId id="2147483702" r:id="rId60"/>
    <p:sldLayoutId id="2147483661" r:id="rId61"/>
  </p:sldLayoutIdLst>
  <p:hf sldNum="0" hdr="0" ftr="0" dt="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1.xml"/><Relationship Id="rId16" Type="http://schemas.openxmlformats.org/officeDocument/2006/relationships/image" Target="../media/image30.tif"/><Relationship Id="rId1" Type="http://schemas.openxmlformats.org/officeDocument/2006/relationships/slideLayout" Target="../slideLayouts/slideLayout13.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tif"/><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tif"/></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8" Type="http://schemas.openxmlformats.org/officeDocument/2006/relationships/hyperlink" Target="mailto:society@nescpa.org" TargetMode="External"/><Relationship Id="rId3" Type="http://schemas.openxmlformats.org/officeDocument/2006/relationships/hyperlink" Target="https://nasba.org/exams/cpaexam/nebraska/" TargetMode="External"/><Relationship Id="rId7" Type="http://schemas.openxmlformats.org/officeDocument/2006/relationships/hyperlink" Target="https://www.jointhefun.cpa/" TargetMode="External"/><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hyperlink" Target="https://www.nescpa.org/careers/future-cpas" TargetMode="External"/><Relationship Id="rId5" Type="http://schemas.openxmlformats.org/officeDocument/2006/relationships/hyperlink" Target="http://www.thiswaytocpa.com/" TargetMode="External"/><Relationship Id="rId4" Type="http://schemas.openxmlformats.org/officeDocument/2006/relationships/hyperlink" Target="https://www.evolutionofcpa.org/" TargetMode="External"/><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872E-D8F0-BF64-FC5F-317F5A47DBCD}"/>
              </a:ext>
            </a:extLst>
          </p:cNvPr>
          <p:cNvSpPr>
            <a:spLocks noGrp="1"/>
          </p:cNvSpPr>
          <p:nvPr>
            <p:ph type="ctrTitle"/>
          </p:nvPr>
        </p:nvSpPr>
        <p:spPr>
          <a:xfrm>
            <a:off x="910628" y="482261"/>
            <a:ext cx="5824186" cy="3987799"/>
          </a:xfrm>
        </p:spPr>
        <p:txBody>
          <a:bodyPr/>
          <a:lstStyle/>
          <a:p>
            <a:r>
              <a:rPr lang="en-US" altLang="zh-CN" dirty="0"/>
              <a:t>Accounting Careers</a:t>
            </a:r>
            <a:endParaRPr lang="en-GB" dirty="0"/>
          </a:p>
        </p:txBody>
      </p:sp>
      <p:sp>
        <p:nvSpPr>
          <p:cNvPr id="3" name="Subtitle 2">
            <a:extLst>
              <a:ext uri="{FF2B5EF4-FFF2-40B4-BE49-F238E27FC236}">
                <a16:creationId xmlns:a16="http://schemas.microsoft.com/office/drawing/2014/main" id="{DEB480B4-3B70-1D3F-43D1-F14B9904D8BF}"/>
              </a:ext>
            </a:extLst>
          </p:cNvPr>
          <p:cNvSpPr>
            <a:spLocks noGrp="1"/>
          </p:cNvSpPr>
          <p:nvPr>
            <p:ph type="subTitle" idx="1"/>
          </p:nvPr>
        </p:nvSpPr>
        <p:spPr>
          <a:xfrm>
            <a:off x="910628" y="4640704"/>
            <a:ext cx="5824186" cy="876323"/>
          </a:xfrm>
        </p:spPr>
        <p:txBody>
          <a:bodyPr/>
          <a:lstStyle/>
          <a:p>
            <a:r>
              <a:rPr lang="en-US" altLang="zh-CN" dirty="0"/>
              <a:t>A Future That Adds Up!</a:t>
            </a:r>
            <a:endParaRPr lang="zh-CN" altLang="en-US" dirty="0"/>
          </a:p>
        </p:txBody>
      </p:sp>
      <p:sp>
        <p:nvSpPr>
          <p:cNvPr id="5" name="Content Placeholder 4">
            <a:extLst>
              <a:ext uri="{FF2B5EF4-FFF2-40B4-BE49-F238E27FC236}">
                <a16:creationId xmlns:a16="http://schemas.microsoft.com/office/drawing/2014/main" id="{BF48FAAD-5698-8F60-B5F5-D8E6848186B7}"/>
              </a:ext>
            </a:extLst>
          </p:cNvPr>
          <p:cNvSpPr>
            <a:spLocks noGrp="1"/>
          </p:cNvSpPr>
          <p:nvPr>
            <p:ph sz="quarter" idx="17"/>
          </p:nvPr>
        </p:nvSpPr>
        <p:spPr>
          <a:xfrm>
            <a:off x="910629" y="5978808"/>
            <a:ext cx="2813646" cy="266701"/>
          </a:xfrm>
        </p:spPr>
        <p:txBody>
          <a:bodyPr/>
          <a:lstStyle/>
          <a:p>
            <a:r>
              <a:rPr lang="en-US" dirty="0"/>
              <a:t>Nebraska Society of CPAs</a:t>
            </a:r>
          </a:p>
        </p:txBody>
      </p:sp>
      <p:pic>
        <p:nvPicPr>
          <p:cNvPr id="7" name="Picture Placeholder 6" descr="AI-generated image of a close-up shot of a smiling woman in a yellow sweater">
            <a:extLst>
              <a:ext uri="{FF2B5EF4-FFF2-40B4-BE49-F238E27FC236}">
                <a16:creationId xmlns:a16="http://schemas.microsoft.com/office/drawing/2014/main" id="{E2BED5B4-2DEA-47BF-036D-691EEE7D2772}"/>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l="17" r="17"/>
          <a:stretch/>
        </p:blipFill>
        <p:spPr>
          <a:xfrm>
            <a:off x="7065818" y="1331046"/>
            <a:ext cx="3772303" cy="4914460"/>
          </a:xfrm>
        </p:spPr>
      </p:pic>
      <p:pic>
        <p:nvPicPr>
          <p:cNvPr id="6" name="Picture 5" descr="A blue and white logo&#10;&#10;AI-generated content may be incorrect.">
            <a:extLst>
              <a:ext uri="{FF2B5EF4-FFF2-40B4-BE49-F238E27FC236}">
                <a16:creationId xmlns:a16="http://schemas.microsoft.com/office/drawing/2014/main" id="{62C0599F-118F-6996-A7AC-642F1D7E6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902" y="1497144"/>
            <a:ext cx="1889593" cy="1135524"/>
          </a:xfrm>
          <a:prstGeom prst="rect">
            <a:avLst/>
          </a:prstGeom>
        </p:spPr>
      </p:pic>
    </p:spTree>
    <p:extLst>
      <p:ext uri="{BB962C8B-B14F-4D97-AF65-F5344CB8AC3E}">
        <p14:creationId xmlns:p14="http://schemas.microsoft.com/office/powerpoint/2010/main" val="2274281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55FE9-D9B9-34D5-2C98-6031E4AD3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C301B-C8BF-A1F9-62DB-157273791068}"/>
              </a:ext>
            </a:extLst>
          </p:cNvPr>
          <p:cNvSpPr>
            <a:spLocks noGrp="1"/>
          </p:cNvSpPr>
          <p:nvPr>
            <p:ph type="title"/>
          </p:nvPr>
        </p:nvSpPr>
        <p:spPr>
          <a:xfrm>
            <a:off x="844000" y="886783"/>
            <a:ext cx="10504000" cy="1132258"/>
          </a:xfrm>
        </p:spPr>
        <p:txBody>
          <a:bodyPr/>
          <a:lstStyle/>
          <a:p>
            <a:r>
              <a:rPr lang="en-US" dirty="0"/>
              <a:t>Government &amp; Not-For-Profit Opportunities</a:t>
            </a:r>
            <a:endParaRPr lang="en-GB" dirty="0"/>
          </a:p>
        </p:txBody>
      </p:sp>
      <p:sp>
        <p:nvSpPr>
          <p:cNvPr id="4" name="Text Placeholder 3">
            <a:extLst>
              <a:ext uri="{FF2B5EF4-FFF2-40B4-BE49-F238E27FC236}">
                <a16:creationId xmlns:a16="http://schemas.microsoft.com/office/drawing/2014/main" id="{929412FE-2156-08DF-6D74-0A53B8C12CFE}"/>
              </a:ext>
            </a:extLst>
          </p:cNvPr>
          <p:cNvSpPr>
            <a:spLocks noGrp="1"/>
          </p:cNvSpPr>
          <p:nvPr>
            <p:ph type="body" sz="quarter" idx="32"/>
          </p:nvPr>
        </p:nvSpPr>
        <p:spPr>
          <a:xfrm>
            <a:off x="1384268" y="1902398"/>
            <a:ext cx="2812863" cy="788962"/>
          </a:xfrm>
        </p:spPr>
        <p:txBody>
          <a:bodyPr/>
          <a:lstStyle/>
          <a:p>
            <a:r>
              <a:rPr lang="en-US" altLang="zh-CN" noProof="1"/>
              <a:t>LOCAL</a:t>
            </a:r>
          </a:p>
        </p:txBody>
      </p:sp>
      <p:sp>
        <p:nvSpPr>
          <p:cNvPr id="5" name="Content Placeholder 4">
            <a:extLst>
              <a:ext uri="{FF2B5EF4-FFF2-40B4-BE49-F238E27FC236}">
                <a16:creationId xmlns:a16="http://schemas.microsoft.com/office/drawing/2014/main" id="{16FC886B-D4B9-BFD8-F8E4-2FC773EFAE7B}"/>
              </a:ext>
            </a:extLst>
          </p:cNvPr>
          <p:cNvSpPr>
            <a:spLocks noGrp="1"/>
          </p:cNvSpPr>
          <p:nvPr>
            <p:ph idx="13"/>
          </p:nvPr>
        </p:nvSpPr>
        <p:spPr>
          <a:xfrm>
            <a:off x="1384403" y="2815327"/>
            <a:ext cx="2812594" cy="720588"/>
          </a:xfrm>
        </p:spPr>
        <p:txBody>
          <a:bodyPr/>
          <a:lstStyle/>
          <a:p>
            <a:r>
              <a:rPr lang="en-US" dirty="0"/>
              <a:t>Hospitals</a:t>
            </a:r>
          </a:p>
          <a:p>
            <a:r>
              <a:rPr lang="en-US" dirty="0"/>
              <a:t>Public schools</a:t>
            </a:r>
          </a:p>
          <a:p>
            <a:r>
              <a:rPr lang="en-US" dirty="0"/>
              <a:t>Cities</a:t>
            </a:r>
          </a:p>
        </p:txBody>
      </p:sp>
      <p:sp>
        <p:nvSpPr>
          <p:cNvPr id="7" name="Text Placeholder 6">
            <a:extLst>
              <a:ext uri="{FF2B5EF4-FFF2-40B4-BE49-F238E27FC236}">
                <a16:creationId xmlns:a16="http://schemas.microsoft.com/office/drawing/2014/main" id="{CAF3F149-324E-21C6-4197-B2F5E63667B1}"/>
              </a:ext>
            </a:extLst>
          </p:cNvPr>
          <p:cNvSpPr>
            <a:spLocks noGrp="1"/>
          </p:cNvSpPr>
          <p:nvPr>
            <p:ph type="body" sz="quarter" idx="30"/>
          </p:nvPr>
        </p:nvSpPr>
        <p:spPr>
          <a:xfrm>
            <a:off x="4000552" y="1902398"/>
            <a:ext cx="2812863" cy="788962"/>
          </a:xfrm>
        </p:spPr>
        <p:txBody>
          <a:bodyPr/>
          <a:lstStyle/>
          <a:p>
            <a:r>
              <a:rPr lang="en-US" altLang="zh-CN" noProof="1"/>
              <a:t>STATE</a:t>
            </a:r>
          </a:p>
        </p:txBody>
      </p:sp>
      <p:sp>
        <p:nvSpPr>
          <p:cNvPr id="8" name="Content Placeholder 7">
            <a:extLst>
              <a:ext uri="{FF2B5EF4-FFF2-40B4-BE49-F238E27FC236}">
                <a16:creationId xmlns:a16="http://schemas.microsoft.com/office/drawing/2014/main" id="{5AC3A4F4-D9DB-6187-CDCB-46E4004C3C72}"/>
              </a:ext>
            </a:extLst>
          </p:cNvPr>
          <p:cNvSpPr>
            <a:spLocks noGrp="1"/>
          </p:cNvSpPr>
          <p:nvPr>
            <p:ph idx="16"/>
          </p:nvPr>
        </p:nvSpPr>
        <p:spPr>
          <a:xfrm>
            <a:off x="4000687" y="2815327"/>
            <a:ext cx="2812594" cy="720588"/>
          </a:xfrm>
        </p:spPr>
        <p:txBody>
          <a:bodyPr/>
          <a:lstStyle/>
          <a:p>
            <a:r>
              <a:rPr lang="en-US" altLang="zh-CN" noProof="1"/>
              <a:t>College and universities</a:t>
            </a:r>
          </a:p>
          <a:p>
            <a:r>
              <a:rPr lang="en-US" altLang="zh-CN" noProof="1"/>
              <a:t>Agencies</a:t>
            </a:r>
          </a:p>
          <a:p>
            <a:r>
              <a:rPr lang="en-US" altLang="zh-CN" noProof="1"/>
              <a:t>Departments</a:t>
            </a:r>
          </a:p>
        </p:txBody>
      </p:sp>
      <p:sp>
        <p:nvSpPr>
          <p:cNvPr id="10" name="Text Placeholder 9">
            <a:extLst>
              <a:ext uri="{FF2B5EF4-FFF2-40B4-BE49-F238E27FC236}">
                <a16:creationId xmlns:a16="http://schemas.microsoft.com/office/drawing/2014/main" id="{88BDFED5-B4BC-C734-D462-B8BB917D6464}"/>
              </a:ext>
            </a:extLst>
          </p:cNvPr>
          <p:cNvSpPr>
            <a:spLocks noGrp="1"/>
          </p:cNvSpPr>
          <p:nvPr>
            <p:ph type="body" sz="quarter" idx="31"/>
          </p:nvPr>
        </p:nvSpPr>
        <p:spPr>
          <a:xfrm>
            <a:off x="3994803" y="3553743"/>
            <a:ext cx="2812863" cy="788962"/>
          </a:xfrm>
        </p:spPr>
        <p:txBody>
          <a:bodyPr/>
          <a:lstStyle/>
          <a:p>
            <a:r>
              <a:rPr lang="en-US" altLang="zh-CN" noProof="1"/>
              <a:t>FEDERAL</a:t>
            </a:r>
          </a:p>
        </p:txBody>
      </p:sp>
      <p:sp>
        <p:nvSpPr>
          <p:cNvPr id="11" name="Content Placeholder 10">
            <a:extLst>
              <a:ext uri="{FF2B5EF4-FFF2-40B4-BE49-F238E27FC236}">
                <a16:creationId xmlns:a16="http://schemas.microsoft.com/office/drawing/2014/main" id="{77747786-C5B1-5975-47F7-6D9B018ACC3A}"/>
              </a:ext>
            </a:extLst>
          </p:cNvPr>
          <p:cNvSpPr>
            <a:spLocks noGrp="1"/>
          </p:cNvSpPr>
          <p:nvPr>
            <p:ph idx="19"/>
          </p:nvPr>
        </p:nvSpPr>
        <p:spPr>
          <a:xfrm>
            <a:off x="4000687" y="4466672"/>
            <a:ext cx="2812594" cy="720588"/>
          </a:xfrm>
        </p:spPr>
        <p:txBody>
          <a:bodyPr/>
          <a:lstStyle/>
          <a:p>
            <a:r>
              <a:rPr lang="en-US" noProof="1"/>
              <a:t>FBI</a:t>
            </a:r>
          </a:p>
          <a:p>
            <a:r>
              <a:rPr lang="en-US" noProof="1"/>
              <a:t>IRS</a:t>
            </a:r>
          </a:p>
          <a:p>
            <a:r>
              <a:rPr lang="en-US" noProof="1"/>
              <a:t>Treasury Department</a:t>
            </a:r>
          </a:p>
          <a:p>
            <a:r>
              <a:rPr lang="en-US" noProof="1"/>
              <a:t>Government Accounting Office</a:t>
            </a:r>
            <a:endParaRPr lang="en-US" dirty="0"/>
          </a:p>
        </p:txBody>
      </p:sp>
      <p:sp>
        <p:nvSpPr>
          <p:cNvPr id="13" name="Text Placeholder 12">
            <a:extLst>
              <a:ext uri="{FF2B5EF4-FFF2-40B4-BE49-F238E27FC236}">
                <a16:creationId xmlns:a16="http://schemas.microsoft.com/office/drawing/2014/main" id="{066278FA-D9FE-D8D1-4C0F-F2DB768D1756}"/>
              </a:ext>
            </a:extLst>
          </p:cNvPr>
          <p:cNvSpPr>
            <a:spLocks noGrp="1"/>
          </p:cNvSpPr>
          <p:nvPr>
            <p:ph type="body" sz="quarter" idx="33"/>
          </p:nvPr>
        </p:nvSpPr>
        <p:spPr>
          <a:xfrm>
            <a:off x="1384268" y="3563126"/>
            <a:ext cx="2812863" cy="788962"/>
          </a:xfrm>
        </p:spPr>
        <p:txBody>
          <a:bodyPr/>
          <a:lstStyle/>
          <a:p>
            <a:r>
              <a:rPr lang="en-US" noProof="1"/>
              <a:t>NOT-FOR-PROFIT</a:t>
            </a:r>
          </a:p>
        </p:txBody>
      </p:sp>
      <p:sp>
        <p:nvSpPr>
          <p:cNvPr id="14" name="Content Placeholder 13">
            <a:extLst>
              <a:ext uri="{FF2B5EF4-FFF2-40B4-BE49-F238E27FC236}">
                <a16:creationId xmlns:a16="http://schemas.microsoft.com/office/drawing/2014/main" id="{7BFA94E7-60E9-5C76-54F5-15A734B843E7}"/>
              </a:ext>
            </a:extLst>
          </p:cNvPr>
          <p:cNvSpPr>
            <a:spLocks noGrp="1"/>
          </p:cNvSpPr>
          <p:nvPr>
            <p:ph idx="22"/>
          </p:nvPr>
        </p:nvSpPr>
        <p:spPr>
          <a:xfrm>
            <a:off x="1384403" y="4476055"/>
            <a:ext cx="2812594" cy="720588"/>
          </a:xfrm>
        </p:spPr>
        <p:txBody>
          <a:bodyPr/>
          <a:lstStyle/>
          <a:p>
            <a:r>
              <a:rPr lang="en-US" altLang="zh-CN" noProof="1"/>
              <a:t>Charitable organizations</a:t>
            </a:r>
          </a:p>
          <a:p>
            <a:r>
              <a:rPr lang="en-US" altLang="zh-CN" noProof="1"/>
              <a:t>Churches</a:t>
            </a:r>
          </a:p>
          <a:p>
            <a:r>
              <a:rPr lang="en-US" altLang="zh-CN" noProof="1"/>
              <a:t>Trade associations</a:t>
            </a:r>
          </a:p>
          <a:p>
            <a:r>
              <a:rPr lang="en-US" altLang="zh-CN" noProof="1"/>
              <a:t>Foundations</a:t>
            </a:r>
          </a:p>
        </p:txBody>
      </p:sp>
      <p:pic>
        <p:nvPicPr>
          <p:cNvPr id="23" name="Picture Placeholder 5" descr="Team collaborating with sticky notes on a glass wall.">
            <a:extLst>
              <a:ext uri="{FF2B5EF4-FFF2-40B4-BE49-F238E27FC236}">
                <a16:creationId xmlns:a16="http://schemas.microsoft.com/office/drawing/2014/main" id="{EDC2A679-886E-A823-D523-7F0822000808}"/>
              </a:ext>
            </a:extLst>
          </p:cNvPr>
          <p:cNvPicPr>
            <a:picLocks noChangeAspect="1"/>
          </p:cNvPicPr>
          <p:nvPr/>
        </p:nvPicPr>
        <p:blipFill>
          <a:blip r:embed="rId3" cstate="screen">
            <a:extLst>
              <a:ext uri="{28A0092B-C50C-407E-A947-70E740481C1C}">
                <a14:useLocalDpi xmlns:a14="http://schemas.microsoft.com/office/drawing/2010/main"/>
              </a:ext>
            </a:extLst>
          </a:blip>
          <a:srcRect t="4380" b="4380"/>
          <a:stretch/>
        </p:blipFill>
        <p:spPr>
          <a:xfrm>
            <a:off x="7307405" y="2448408"/>
            <a:ext cx="4040595" cy="2957429"/>
          </a:xfrm>
          <a:prstGeom prst="rect">
            <a:avLst/>
          </a:prstGeom>
        </p:spPr>
      </p:pic>
    </p:spTree>
    <p:extLst>
      <p:ext uri="{BB962C8B-B14F-4D97-AF65-F5344CB8AC3E}">
        <p14:creationId xmlns:p14="http://schemas.microsoft.com/office/powerpoint/2010/main" val="99466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29F01-ED98-BF31-021A-130D05442F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7FE04-DE74-A8A4-91A6-528F9BE5504D}"/>
              </a:ext>
            </a:extLst>
          </p:cNvPr>
          <p:cNvSpPr>
            <a:spLocks noGrp="1"/>
          </p:cNvSpPr>
          <p:nvPr>
            <p:ph type="title"/>
          </p:nvPr>
        </p:nvSpPr>
        <p:spPr>
          <a:xfrm>
            <a:off x="844000" y="524833"/>
            <a:ext cx="10504000" cy="1132258"/>
          </a:xfrm>
        </p:spPr>
        <p:txBody>
          <a:bodyPr/>
          <a:lstStyle/>
          <a:p>
            <a:r>
              <a:rPr lang="en-US" dirty="0"/>
              <a:t>Education</a:t>
            </a:r>
            <a:endParaRPr lang="en-GB" dirty="0"/>
          </a:p>
        </p:txBody>
      </p:sp>
      <p:pic>
        <p:nvPicPr>
          <p:cNvPr id="3" name="Picture 15">
            <a:extLst>
              <a:ext uri="{FF2B5EF4-FFF2-40B4-BE49-F238E27FC236}">
                <a16:creationId xmlns:a16="http://schemas.microsoft.com/office/drawing/2014/main" id="{FCED2B5B-C795-C74F-33CD-BE84933D34CE}"/>
              </a:ext>
            </a:extLst>
          </p:cNvPr>
          <p:cNvPicPr>
            <a:picLocks noChangeAspect="1" noChangeArrowheads="1"/>
          </p:cNvPicPr>
          <p:nvPr/>
        </p:nvPicPr>
        <p:blipFill>
          <a:blip r:embed="rId3"/>
          <a:stretch>
            <a:fillRect/>
          </a:stretch>
        </p:blipFill>
        <p:spPr>
          <a:xfrm>
            <a:off x="1273200" y="1594538"/>
            <a:ext cx="1737978" cy="640555"/>
          </a:xfrm>
          <a:prstGeom prst="rect">
            <a:avLst/>
          </a:prstGeom>
          <a:noFill/>
        </p:spPr>
      </p:pic>
      <p:pic>
        <p:nvPicPr>
          <p:cNvPr id="16" name="Picture 2">
            <a:extLst>
              <a:ext uri="{FF2B5EF4-FFF2-40B4-BE49-F238E27FC236}">
                <a16:creationId xmlns:a16="http://schemas.microsoft.com/office/drawing/2014/main" id="{B93EC620-5EF6-044D-4FF5-2143766B8EFE}"/>
              </a:ext>
            </a:extLst>
          </p:cNvPr>
          <p:cNvPicPr>
            <a:picLocks noChangeAspect="1"/>
          </p:cNvPicPr>
          <p:nvPr/>
        </p:nvPicPr>
        <p:blipFill>
          <a:blip r:embed="rId4"/>
          <a:stretch>
            <a:fillRect/>
          </a:stretch>
        </p:blipFill>
        <p:spPr bwMode="auto">
          <a:xfrm>
            <a:off x="8740062" y="5295064"/>
            <a:ext cx="2357635" cy="98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10767E53-D9FE-FE95-05A1-771DA758D220}"/>
              </a:ext>
            </a:extLst>
          </p:cNvPr>
          <p:cNvPicPr>
            <a:picLocks noChangeAspect="1"/>
          </p:cNvPicPr>
          <p:nvPr/>
        </p:nvPicPr>
        <p:blipFill>
          <a:blip r:embed="rId5"/>
          <a:stretch>
            <a:fillRect/>
          </a:stretch>
        </p:blipFill>
        <p:spPr>
          <a:xfrm>
            <a:off x="691792" y="4975735"/>
            <a:ext cx="1877660" cy="640556"/>
          </a:xfrm>
          <a:prstGeom prst="rect">
            <a:avLst/>
          </a:prstGeom>
        </p:spPr>
      </p:pic>
      <p:pic>
        <p:nvPicPr>
          <p:cNvPr id="18" name="Picture 2" descr="Image result for midland university">
            <a:extLst>
              <a:ext uri="{FF2B5EF4-FFF2-40B4-BE49-F238E27FC236}">
                <a16:creationId xmlns:a16="http://schemas.microsoft.com/office/drawing/2014/main" id="{C5BCAE08-58A2-FA6E-B678-C6484FDD51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036" y="4011350"/>
            <a:ext cx="2621354" cy="4587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CC4795F-0263-822B-7130-A2FE5E17EC5C}"/>
              </a:ext>
            </a:extLst>
          </p:cNvPr>
          <p:cNvPicPr>
            <a:picLocks noChangeAspect="1"/>
          </p:cNvPicPr>
          <p:nvPr/>
        </p:nvPicPr>
        <p:blipFill>
          <a:blip r:embed="rId7"/>
          <a:stretch>
            <a:fillRect/>
          </a:stretch>
        </p:blipFill>
        <p:spPr>
          <a:xfrm>
            <a:off x="7885903" y="4309931"/>
            <a:ext cx="1708317" cy="979770"/>
          </a:xfrm>
          <a:prstGeom prst="rect">
            <a:avLst/>
          </a:prstGeom>
        </p:spPr>
      </p:pic>
      <p:pic>
        <p:nvPicPr>
          <p:cNvPr id="20" name="Picture 19">
            <a:extLst>
              <a:ext uri="{FF2B5EF4-FFF2-40B4-BE49-F238E27FC236}">
                <a16:creationId xmlns:a16="http://schemas.microsoft.com/office/drawing/2014/main" id="{AAD0C555-FBB3-B327-E337-EC8F47744824}"/>
              </a:ext>
            </a:extLst>
          </p:cNvPr>
          <p:cNvPicPr>
            <a:picLocks noChangeAspect="1"/>
          </p:cNvPicPr>
          <p:nvPr/>
        </p:nvPicPr>
        <p:blipFill>
          <a:blip r:embed="rId8"/>
          <a:stretch>
            <a:fillRect/>
          </a:stretch>
        </p:blipFill>
        <p:spPr>
          <a:xfrm>
            <a:off x="7376736" y="2373446"/>
            <a:ext cx="2542143" cy="847381"/>
          </a:xfrm>
          <a:prstGeom prst="rect">
            <a:avLst/>
          </a:prstGeom>
        </p:spPr>
      </p:pic>
      <p:pic>
        <p:nvPicPr>
          <p:cNvPr id="21" name="Picture 2" descr="Nebraska Wesleyan University Athletics - Official Athletics Website">
            <a:extLst>
              <a:ext uri="{FF2B5EF4-FFF2-40B4-BE49-F238E27FC236}">
                <a16:creationId xmlns:a16="http://schemas.microsoft.com/office/drawing/2014/main" id="{828F082A-4397-2CBD-0512-9BE8771459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796" y="281309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hadron State College - YouTube">
            <a:extLst>
              <a:ext uri="{FF2B5EF4-FFF2-40B4-BE49-F238E27FC236}">
                <a16:creationId xmlns:a16="http://schemas.microsoft.com/office/drawing/2014/main" id="{D67F2611-1303-F04C-7C82-462A883366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7751" y="1827835"/>
            <a:ext cx="1511207" cy="15112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Peru State College | Peru, Nebraska">
            <a:extLst>
              <a:ext uri="{FF2B5EF4-FFF2-40B4-BE49-F238E27FC236}">
                <a16:creationId xmlns:a16="http://schemas.microsoft.com/office/drawing/2014/main" id="{A53D36EB-B594-7F1F-3187-3E7057E4FB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4975735"/>
            <a:ext cx="1279969" cy="127996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Doane University">
            <a:extLst>
              <a:ext uri="{FF2B5EF4-FFF2-40B4-BE49-F238E27FC236}">
                <a16:creationId xmlns:a16="http://schemas.microsoft.com/office/drawing/2014/main" id="{772C899C-5345-B4B8-D168-20483214EB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5439" y="1523622"/>
            <a:ext cx="1488938" cy="14889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Union Adventist University">
            <a:extLst>
              <a:ext uri="{FF2B5EF4-FFF2-40B4-BE49-F238E27FC236}">
                <a16:creationId xmlns:a16="http://schemas.microsoft.com/office/drawing/2014/main" id="{7BA3C826-EB78-F98B-A4FC-F8F52D7525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24520" y="3252550"/>
            <a:ext cx="1905001" cy="7741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black text with red text&#10;&#10;AI-generated content may be incorrect.">
            <a:extLst>
              <a:ext uri="{FF2B5EF4-FFF2-40B4-BE49-F238E27FC236}">
                <a16:creationId xmlns:a16="http://schemas.microsoft.com/office/drawing/2014/main" id="{5E886CE2-66F0-CF55-799F-81B26A26C8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9386" y="5059096"/>
            <a:ext cx="2140653" cy="884423"/>
          </a:xfrm>
          <a:prstGeom prst="rect">
            <a:avLst/>
          </a:prstGeom>
        </p:spPr>
      </p:pic>
      <p:pic>
        <p:nvPicPr>
          <p:cNvPr id="29" name="Picture 28" descr="A black and blue text&#10;&#10;AI-generated content may be incorrect.">
            <a:extLst>
              <a:ext uri="{FF2B5EF4-FFF2-40B4-BE49-F238E27FC236}">
                <a16:creationId xmlns:a16="http://schemas.microsoft.com/office/drawing/2014/main" id="{2D20B03E-5047-BB26-A948-BDACBE224E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3743" y="1424533"/>
            <a:ext cx="2119838" cy="910292"/>
          </a:xfrm>
          <a:prstGeom prst="rect">
            <a:avLst/>
          </a:prstGeom>
        </p:spPr>
      </p:pic>
      <p:pic>
        <p:nvPicPr>
          <p:cNvPr id="31" name="Picture 30" descr="A black and red text&#10;&#10;AI-generated content may be incorrect.">
            <a:extLst>
              <a:ext uri="{FF2B5EF4-FFF2-40B4-BE49-F238E27FC236}">
                <a16:creationId xmlns:a16="http://schemas.microsoft.com/office/drawing/2014/main" id="{0D599966-5108-A6D5-1D5A-6C501377CB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95136" y="3380657"/>
            <a:ext cx="2119838" cy="855153"/>
          </a:xfrm>
          <a:prstGeom prst="rect">
            <a:avLst/>
          </a:prstGeom>
        </p:spPr>
      </p:pic>
    </p:spTree>
    <p:extLst>
      <p:ext uri="{BB962C8B-B14F-4D97-AF65-F5344CB8AC3E}">
        <p14:creationId xmlns:p14="http://schemas.microsoft.com/office/powerpoint/2010/main" val="2861285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1791-DB25-2589-06D6-8CD8ACBB3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CF696-C060-98BE-C0D1-866822889862}"/>
              </a:ext>
            </a:extLst>
          </p:cNvPr>
          <p:cNvSpPr>
            <a:spLocks noGrp="1"/>
          </p:cNvSpPr>
          <p:nvPr>
            <p:ph type="title"/>
          </p:nvPr>
        </p:nvSpPr>
        <p:spPr>
          <a:xfrm>
            <a:off x="844000" y="886783"/>
            <a:ext cx="10504000" cy="1132258"/>
          </a:xfrm>
        </p:spPr>
        <p:txBody>
          <a:bodyPr/>
          <a:lstStyle/>
          <a:p>
            <a:r>
              <a:rPr lang="en-US" dirty="0"/>
              <a:t>Education Careers</a:t>
            </a:r>
            <a:endParaRPr lang="en-GB" dirty="0"/>
          </a:p>
        </p:txBody>
      </p:sp>
      <p:sp>
        <p:nvSpPr>
          <p:cNvPr id="4" name="Text Placeholder 3">
            <a:extLst>
              <a:ext uri="{FF2B5EF4-FFF2-40B4-BE49-F238E27FC236}">
                <a16:creationId xmlns:a16="http://schemas.microsoft.com/office/drawing/2014/main" id="{1214B955-BBA9-9264-F645-845652EFEC15}"/>
              </a:ext>
            </a:extLst>
          </p:cNvPr>
          <p:cNvSpPr>
            <a:spLocks noGrp="1"/>
          </p:cNvSpPr>
          <p:nvPr>
            <p:ph type="body" sz="quarter" idx="32"/>
          </p:nvPr>
        </p:nvSpPr>
        <p:spPr>
          <a:xfrm>
            <a:off x="1384268" y="2445385"/>
            <a:ext cx="2812863" cy="788962"/>
          </a:xfrm>
        </p:spPr>
        <p:txBody>
          <a:bodyPr/>
          <a:lstStyle/>
          <a:p>
            <a:r>
              <a:rPr lang="en-US" altLang="zh-CN" noProof="1"/>
              <a:t>INSTRUCTOR</a:t>
            </a:r>
          </a:p>
        </p:txBody>
      </p:sp>
      <p:sp>
        <p:nvSpPr>
          <p:cNvPr id="7" name="Text Placeholder 6">
            <a:extLst>
              <a:ext uri="{FF2B5EF4-FFF2-40B4-BE49-F238E27FC236}">
                <a16:creationId xmlns:a16="http://schemas.microsoft.com/office/drawing/2014/main" id="{A275A8CC-9146-0686-2A10-879898AEF3EE}"/>
              </a:ext>
            </a:extLst>
          </p:cNvPr>
          <p:cNvSpPr>
            <a:spLocks noGrp="1"/>
          </p:cNvSpPr>
          <p:nvPr>
            <p:ph type="body" sz="quarter" idx="30"/>
          </p:nvPr>
        </p:nvSpPr>
        <p:spPr>
          <a:xfrm>
            <a:off x="4000552" y="2445385"/>
            <a:ext cx="2812863" cy="788962"/>
          </a:xfrm>
        </p:spPr>
        <p:txBody>
          <a:bodyPr/>
          <a:lstStyle/>
          <a:p>
            <a:r>
              <a:rPr lang="en-US" altLang="zh-CN" noProof="1"/>
              <a:t>RESEARCHER</a:t>
            </a:r>
          </a:p>
        </p:txBody>
      </p:sp>
      <p:sp>
        <p:nvSpPr>
          <p:cNvPr id="10" name="Text Placeholder 9">
            <a:extLst>
              <a:ext uri="{FF2B5EF4-FFF2-40B4-BE49-F238E27FC236}">
                <a16:creationId xmlns:a16="http://schemas.microsoft.com/office/drawing/2014/main" id="{67C04AB4-D7F4-84CF-99F4-3E16E1B06181}"/>
              </a:ext>
            </a:extLst>
          </p:cNvPr>
          <p:cNvSpPr>
            <a:spLocks noGrp="1"/>
          </p:cNvSpPr>
          <p:nvPr>
            <p:ph type="body" sz="quarter" idx="31"/>
          </p:nvPr>
        </p:nvSpPr>
        <p:spPr>
          <a:xfrm>
            <a:off x="3994803" y="4416770"/>
            <a:ext cx="2812863" cy="788962"/>
          </a:xfrm>
        </p:spPr>
        <p:txBody>
          <a:bodyPr/>
          <a:lstStyle/>
          <a:p>
            <a:r>
              <a:rPr lang="en-US" altLang="zh-CN" noProof="1"/>
              <a:t>CONSULTANT</a:t>
            </a:r>
          </a:p>
        </p:txBody>
      </p:sp>
      <p:sp>
        <p:nvSpPr>
          <p:cNvPr id="13" name="Text Placeholder 12">
            <a:extLst>
              <a:ext uri="{FF2B5EF4-FFF2-40B4-BE49-F238E27FC236}">
                <a16:creationId xmlns:a16="http://schemas.microsoft.com/office/drawing/2014/main" id="{A589B990-3A5C-7F97-C381-0F48EC8B0DDE}"/>
              </a:ext>
            </a:extLst>
          </p:cNvPr>
          <p:cNvSpPr>
            <a:spLocks noGrp="1"/>
          </p:cNvSpPr>
          <p:nvPr>
            <p:ph type="body" sz="quarter" idx="33"/>
          </p:nvPr>
        </p:nvSpPr>
        <p:spPr>
          <a:xfrm>
            <a:off x="1384268" y="4426153"/>
            <a:ext cx="2812863" cy="788962"/>
          </a:xfrm>
        </p:spPr>
        <p:txBody>
          <a:bodyPr/>
          <a:lstStyle/>
          <a:p>
            <a:r>
              <a:rPr lang="en-US" noProof="1"/>
              <a:t>BOARD MEMBER</a:t>
            </a:r>
          </a:p>
        </p:txBody>
      </p:sp>
      <p:sp>
        <p:nvSpPr>
          <p:cNvPr id="22" name="Text Placeholder 3">
            <a:extLst>
              <a:ext uri="{FF2B5EF4-FFF2-40B4-BE49-F238E27FC236}">
                <a16:creationId xmlns:a16="http://schemas.microsoft.com/office/drawing/2014/main" id="{30192452-5578-4794-4579-26603722C5C7}"/>
              </a:ext>
            </a:extLst>
          </p:cNvPr>
          <p:cNvSpPr txBox="1">
            <a:spLocks/>
          </p:cNvSpPr>
          <p:nvPr/>
        </p:nvSpPr>
        <p:spPr>
          <a:xfrm>
            <a:off x="1385943" y="3451892"/>
            <a:ext cx="2812863" cy="7889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1800" kern="1200" baseline="0">
                <a:solidFill>
                  <a:schemeClr val="tx1"/>
                </a:solidFill>
                <a:latin typeface="+mj-lt"/>
                <a:ea typeface="+mj-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noProof="1"/>
              <a:t>EXPERT WITNESS</a:t>
            </a:r>
          </a:p>
        </p:txBody>
      </p:sp>
      <p:sp>
        <p:nvSpPr>
          <p:cNvPr id="24" name="Text Placeholder 6">
            <a:extLst>
              <a:ext uri="{FF2B5EF4-FFF2-40B4-BE49-F238E27FC236}">
                <a16:creationId xmlns:a16="http://schemas.microsoft.com/office/drawing/2014/main" id="{65087837-C25D-AEFF-02FB-5C11A817FFEE}"/>
              </a:ext>
            </a:extLst>
          </p:cNvPr>
          <p:cNvSpPr txBox="1">
            <a:spLocks/>
          </p:cNvSpPr>
          <p:nvPr/>
        </p:nvSpPr>
        <p:spPr>
          <a:xfrm>
            <a:off x="4002227" y="3451892"/>
            <a:ext cx="2812863" cy="7889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1800" kern="1200" baseline="0">
                <a:solidFill>
                  <a:schemeClr val="tx1"/>
                </a:solidFill>
                <a:latin typeface="+mj-lt"/>
                <a:ea typeface="+mj-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baseline="0">
                <a:solidFill>
                  <a:schemeClr val="tx1"/>
                </a:solidFill>
                <a:latin typeface="+mj-lt"/>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noProof="1"/>
              <a:t>AUTHOR</a:t>
            </a:r>
          </a:p>
        </p:txBody>
      </p:sp>
      <p:pic>
        <p:nvPicPr>
          <p:cNvPr id="2050" name="Picture 2" descr="Advice for Teachers: Dare to Be Strict | Faculty Focus">
            <a:extLst>
              <a:ext uri="{FF2B5EF4-FFF2-40B4-BE49-F238E27FC236}">
                <a16:creationId xmlns:a16="http://schemas.microsoft.com/office/drawing/2014/main" id="{8B77C438-B26A-C909-34AD-D9CBF8E01C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78488" y="2405641"/>
            <a:ext cx="4687648"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146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97E87-6C2B-2454-F926-BBA6963F6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694C4-4FC7-0B82-DE2A-33604FB1BA6E}"/>
              </a:ext>
            </a:extLst>
          </p:cNvPr>
          <p:cNvSpPr>
            <a:spLocks noGrp="1"/>
          </p:cNvSpPr>
          <p:nvPr>
            <p:ph type="title"/>
          </p:nvPr>
        </p:nvSpPr>
        <p:spPr>
          <a:xfrm>
            <a:off x="873490" y="831918"/>
            <a:ext cx="4572000" cy="1876646"/>
          </a:xfrm>
        </p:spPr>
        <p:txBody>
          <a:bodyPr anchor="b">
            <a:normAutofit/>
          </a:bodyPr>
          <a:lstStyle/>
          <a:p>
            <a:r>
              <a:rPr lang="en-GB" dirty="0"/>
              <a:t>Requirements to Become a CPA</a:t>
            </a:r>
            <a:br>
              <a:rPr lang="en-GB" dirty="0"/>
            </a:br>
            <a:r>
              <a:rPr lang="en-GB" dirty="0"/>
              <a:t>in Nebraska</a:t>
            </a:r>
          </a:p>
        </p:txBody>
      </p:sp>
      <p:sp>
        <p:nvSpPr>
          <p:cNvPr id="3" name="Content Placeholder 2">
            <a:extLst>
              <a:ext uri="{FF2B5EF4-FFF2-40B4-BE49-F238E27FC236}">
                <a16:creationId xmlns:a16="http://schemas.microsoft.com/office/drawing/2014/main" id="{06C158AD-F45F-57E3-EE43-E1044EEDFEFA}"/>
              </a:ext>
            </a:extLst>
          </p:cNvPr>
          <p:cNvSpPr>
            <a:spLocks noGrp="1"/>
          </p:cNvSpPr>
          <p:nvPr>
            <p:ph idx="1"/>
          </p:nvPr>
        </p:nvSpPr>
        <p:spPr>
          <a:xfrm>
            <a:off x="873491" y="2899064"/>
            <a:ext cx="4572000" cy="3127017"/>
          </a:xfrm>
        </p:spPr>
        <p:txBody>
          <a:bodyPr>
            <a:normAutofit/>
          </a:bodyPr>
          <a:lstStyle/>
          <a:p>
            <a:r>
              <a:rPr lang="en-US" altLang="zh-CN" b="1" dirty="0"/>
              <a:t>Education</a:t>
            </a:r>
          </a:p>
          <a:p>
            <a:r>
              <a:rPr lang="en-US" altLang="zh-CN" dirty="0"/>
              <a:t>150 hours of college credit, including a bachelor’s degree with an accounting emphasis</a:t>
            </a:r>
          </a:p>
          <a:p>
            <a:pPr>
              <a:spcBef>
                <a:spcPts val="0"/>
              </a:spcBef>
            </a:pPr>
            <a:endParaRPr lang="en-US" altLang="zh-CN" dirty="0"/>
          </a:p>
          <a:p>
            <a:r>
              <a:rPr lang="en-US" altLang="zh-CN" b="1" dirty="0"/>
              <a:t>Examination</a:t>
            </a:r>
          </a:p>
          <a:p>
            <a:r>
              <a:rPr lang="en-US" altLang="zh-CN" dirty="0"/>
              <a:t>Updated in 2025</a:t>
            </a:r>
          </a:p>
          <a:p>
            <a:pPr>
              <a:spcBef>
                <a:spcPts val="0"/>
              </a:spcBef>
            </a:pPr>
            <a:endParaRPr lang="en-US" altLang="zh-CN" dirty="0"/>
          </a:p>
          <a:p>
            <a:r>
              <a:rPr lang="en-US" altLang="zh-CN" b="1" dirty="0"/>
              <a:t>Experience</a:t>
            </a:r>
          </a:p>
          <a:p>
            <a:r>
              <a:rPr lang="en-US" altLang="zh-CN" dirty="0"/>
              <a:t>2 years in public, 3 years in private</a:t>
            </a:r>
          </a:p>
          <a:p>
            <a:endParaRPr lang="en-GB" dirty="0"/>
          </a:p>
        </p:txBody>
      </p:sp>
      <p:pic>
        <p:nvPicPr>
          <p:cNvPr id="7" name="Picture Placeholder 6">
            <a:extLst>
              <a:ext uri="{FF2B5EF4-FFF2-40B4-BE49-F238E27FC236}">
                <a16:creationId xmlns:a16="http://schemas.microsoft.com/office/drawing/2014/main" id="{805BCAAF-8C92-4B1A-854F-468E8018CB20}"/>
              </a:ext>
            </a:extLst>
          </p:cNvPr>
          <p:cNvPicPr>
            <a:picLocks noGrp="1" noChangeAspect="1"/>
          </p:cNvPicPr>
          <p:nvPr>
            <p:ph type="pic" sz="quarter" idx="13"/>
          </p:nvPr>
        </p:nvPicPr>
        <p:blipFill>
          <a:blip r:embed="rId3"/>
          <a:srcRect l="84" r="84"/>
          <a:stretch/>
        </p:blipFill>
        <p:spPr>
          <a:xfrm>
            <a:off x="5918287" y="831919"/>
            <a:ext cx="5429147" cy="5194162"/>
          </a:xfrm>
          <a:prstGeom prst="rect">
            <a:avLst/>
          </a:prstGeom>
          <a:noFill/>
        </p:spPr>
      </p:pic>
    </p:spTree>
    <p:extLst>
      <p:ext uri="{BB962C8B-B14F-4D97-AF65-F5344CB8AC3E}">
        <p14:creationId xmlns:p14="http://schemas.microsoft.com/office/powerpoint/2010/main" val="1977215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C65FA8-076F-597A-68FF-7BDFA2AE2366}"/>
              </a:ext>
            </a:extLst>
          </p:cNvPr>
          <p:cNvSpPr>
            <a:spLocks noGrp="1"/>
          </p:cNvSpPr>
          <p:nvPr>
            <p:ph type="title"/>
          </p:nvPr>
        </p:nvSpPr>
        <p:spPr>
          <a:xfrm>
            <a:off x="1022364" y="2558836"/>
            <a:ext cx="6735597" cy="3793838"/>
          </a:xfrm>
        </p:spPr>
        <p:txBody>
          <a:bodyPr/>
          <a:lstStyle/>
          <a:p>
            <a:r>
              <a:rPr lang="en-US" altLang="zh-CN" dirty="0"/>
              <a:t>What Should I Be Doing Now?</a:t>
            </a:r>
            <a:endParaRPr lang="en-GB" dirty="0"/>
          </a:p>
        </p:txBody>
      </p:sp>
      <p:pic>
        <p:nvPicPr>
          <p:cNvPr id="6" name="Picture Placeholder 5" descr="Person writing on wall">
            <a:extLst>
              <a:ext uri="{FF2B5EF4-FFF2-40B4-BE49-F238E27FC236}">
                <a16:creationId xmlns:a16="http://schemas.microsoft.com/office/drawing/2014/main" id="{57469F2E-FF15-8D1A-5C41-5332168C672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7961313" y="1316038"/>
            <a:ext cx="3230562" cy="4541837"/>
          </a:xfrm>
        </p:spPr>
      </p:pic>
    </p:spTree>
    <p:extLst>
      <p:ext uri="{BB962C8B-B14F-4D97-AF65-F5344CB8AC3E}">
        <p14:creationId xmlns:p14="http://schemas.microsoft.com/office/powerpoint/2010/main" val="3029364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35989-D16D-49E3-0B23-EF6D950B53E1}"/>
              </a:ext>
            </a:extLst>
          </p:cNvPr>
          <p:cNvSpPr>
            <a:spLocks noGrp="1"/>
          </p:cNvSpPr>
          <p:nvPr>
            <p:ph type="title"/>
          </p:nvPr>
        </p:nvSpPr>
        <p:spPr>
          <a:xfrm>
            <a:off x="1313394" y="886783"/>
            <a:ext cx="9386351" cy="1132258"/>
          </a:xfrm>
        </p:spPr>
        <p:txBody>
          <a:bodyPr/>
          <a:lstStyle/>
          <a:p>
            <a:r>
              <a:rPr lang="en-US" noProof="0" dirty="0"/>
              <a:t>Explore, Connect &amp; Take the Next Steps!</a:t>
            </a:r>
            <a:endParaRPr lang="en-GB" dirty="0"/>
          </a:p>
        </p:txBody>
      </p:sp>
      <p:sp>
        <p:nvSpPr>
          <p:cNvPr id="3" name="Content Placeholder 2">
            <a:extLst>
              <a:ext uri="{FF2B5EF4-FFF2-40B4-BE49-F238E27FC236}">
                <a16:creationId xmlns:a16="http://schemas.microsoft.com/office/drawing/2014/main" id="{01CC583E-C6DE-280C-5CB1-CCFC8F4CD04E}"/>
              </a:ext>
            </a:extLst>
          </p:cNvPr>
          <p:cNvSpPr>
            <a:spLocks noGrp="1"/>
          </p:cNvSpPr>
          <p:nvPr>
            <p:ph idx="1"/>
          </p:nvPr>
        </p:nvSpPr>
        <p:spPr>
          <a:xfrm>
            <a:off x="6240414" y="2698032"/>
            <a:ext cx="4459331" cy="2957429"/>
          </a:xfrm>
        </p:spPr>
        <p:txBody>
          <a:bodyPr>
            <a:normAutofit/>
          </a:bodyPr>
          <a:lstStyle/>
          <a:p>
            <a:r>
              <a:rPr lang="en-US" dirty="0"/>
              <a:t>Improve your oral and written communication skills.</a:t>
            </a:r>
          </a:p>
          <a:p>
            <a:r>
              <a:rPr lang="en-US" dirty="0"/>
              <a:t>Strengthen Excel, data analytics, and research skills.</a:t>
            </a:r>
          </a:p>
          <a:p>
            <a:r>
              <a:rPr lang="en-US" dirty="0"/>
              <a:t>Apply, get accepted, and begin college.</a:t>
            </a:r>
          </a:p>
          <a:p>
            <a:r>
              <a:rPr lang="en-US" dirty="0"/>
              <a:t>Join an accounting club at your college.</a:t>
            </a:r>
          </a:p>
          <a:p>
            <a:r>
              <a:rPr lang="en-US" dirty="0"/>
              <a:t>Apply for internships during college.</a:t>
            </a:r>
          </a:p>
          <a:p>
            <a:r>
              <a:rPr lang="en-US" dirty="0"/>
              <a:t>Remember that introductory accounting just gives you the basics – real world accounting is not simply debits and credits. In other words, you won’t be stuck behind a desk!</a:t>
            </a:r>
          </a:p>
        </p:txBody>
      </p:sp>
      <p:pic>
        <p:nvPicPr>
          <p:cNvPr id="8" name="Picture 7" descr="A group of people standing outside a building&#10;&#10;AI-generated content may be incorrect.">
            <a:extLst>
              <a:ext uri="{FF2B5EF4-FFF2-40B4-BE49-F238E27FC236}">
                <a16:creationId xmlns:a16="http://schemas.microsoft.com/office/drawing/2014/main" id="{D5EAB0C8-F151-DBF0-4551-2476962501F4}"/>
              </a:ext>
            </a:extLst>
          </p:cNvPr>
          <p:cNvPicPr>
            <a:picLocks noChangeAspect="1"/>
          </p:cNvPicPr>
          <p:nvPr/>
        </p:nvPicPr>
        <p:blipFill>
          <a:blip r:embed="rId3"/>
          <a:stretch>
            <a:fillRect/>
          </a:stretch>
        </p:blipFill>
        <p:spPr>
          <a:xfrm>
            <a:off x="902258" y="2635874"/>
            <a:ext cx="4634802" cy="3089868"/>
          </a:xfrm>
          <a:prstGeom prst="rect">
            <a:avLst/>
          </a:prstGeom>
        </p:spPr>
      </p:pic>
    </p:spTree>
    <p:extLst>
      <p:ext uri="{BB962C8B-B14F-4D97-AF65-F5344CB8AC3E}">
        <p14:creationId xmlns:p14="http://schemas.microsoft.com/office/powerpoint/2010/main" val="3999775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3F102-2FB8-3C1A-00D5-85D2487EC3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F8A4B-5907-6CC6-B0A4-D838B856A006}"/>
              </a:ext>
            </a:extLst>
          </p:cNvPr>
          <p:cNvSpPr>
            <a:spLocks noGrp="1"/>
          </p:cNvSpPr>
          <p:nvPr>
            <p:ph type="title"/>
          </p:nvPr>
        </p:nvSpPr>
        <p:spPr>
          <a:xfrm>
            <a:off x="844000" y="831919"/>
            <a:ext cx="3401568" cy="1527048"/>
          </a:xfrm>
        </p:spPr>
        <p:txBody>
          <a:bodyPr anchor="b">
            <a:normAutofit/>
          </a:bodyPr>
          <a:lstStyle/>
          <a:p>
            <a:r>
              <a:rPr lang="en-US" altLang="zh-CN" noProof="0" dirty="0"/>
              <a:t>Need More Information?</a:t>
            </a:r>
            <a:endParaRPr lang="en-GB" dirty="0"/>
          </a:p>
        </p:txBody>
      </p:sp>
      <p:sp>
        <p:nvSpPr>
          <p:cNvPr id="3" name="Content Placeholder 2">
            <a:extLst>
              <a:ext uri="{FF2B5EF4-FFF2-40B4-BE49-F238E27FC236}">
                <a16:creationId xmlns:a16="http://schemas.microsoft.com/office/drawing/2014/main" id="{682EE430-A81F-2354-31F6-6805622CD566}"/>
              </a:ext>
            </a:extLst>
          </p:cNvPr>
          <p:cNvSpPr>
            <a:spLocks noGrp="1"/>
          </p:cNvSpPr>
          <p:nvPr>
            <p:ph idx="1"/>
          </p:nvPr>
        </p:nvSpPr>
        <p:spPr>
          <a:xfrm>
            <a:off x="844000" y="2540000"/>
            <a:ext cx="3423200" cy="3486081"/>
          </a:xfrm>
        </p:spPr>
        <p:txBody>
          <a:bodyPr>
            <a:normAutofit lnSpcReduction="10000"/>
          </a:bodyPr>
          <a:lstStyle/>
          <a:p>
            <a:pPr>
              <a:spcBef>
                <a:spcPts val="0"/>
              </a:spcBef>
              <a:spcAft>
                <a:spcPts val="600"/>
              </a:spcAft>
            </a:pPr>
            <a:r>
              <a:rPr lang="en-US" altLang="en-US" dirty="0"/>
              <a:t>CPA Exam:</a:t>
            </a:r>
            <a:br>
              <a:rPr lang="en-US" altLang="en-US" dirty="0"/>
            </a:br>
            <a:r>
              <a:rPr lang="en-US" altLang="en-US" dirty="0">
                <a:hlinkClick r:id="rId3"/>
              </a:rPr>
              <a:t>nasba.org/exams/</a:t>
            </a:r>
            <a:r>
              <a:rPr lang="en-US" altLang="en-US" dirty="0" err="1">
                <a:hlinkClick r:id="rId3"/>
              </a:rPr>
              <a:t>cpaexam</a:t>
            </a:r>
            <a:r>
              <a:rPr lang="en-US" altLang="en-US" dirty="0">
                <a:hlinkClick r:id="rId3"/>
              </a:rPr>
              <a:t>/</a:t>
            </a:r>
            <a:r>
              <a:rPr lang="en-US" altLang="en-US" dirty="0" err="1">
                <a:hlinkClick r:id="rId3"/>
              </a:rPr>
              <a:t>nebraska</a:t>
            </a:r>
            <a:endParaRPr lang="en-US" altLang="en-US" dirty="0"/>
          </a:p>
          <a:p>
            <a:pPr>
              <a:spcBef>
                <a:spcPts val="0"/>
              </a:spcBef>
              <a:spcAft>
                <a:spcPts val="600"/>
              </a:spcAft>
            </a:pPr>
            <a:r>
              <a:rPr lang="en-US" altLang="en-US" dirty="0"/>
              <a:t>CPA Evolution:</a:t>
            </a:r>
            <a:br>
              <a:rPr lang="en-US" altLang="en-US" dirty="0"/>
            </a:br>
            <a:r>
              <a:rPr lang="en-US" altLang="en-US" dirty="0">
                <a:hlinkClick r:id="rId4"/>
              </a:rPr>
              <a:t>evolutionofcpa.org</a:t>
            </a:r>
            <a:r>
              <a:rPr lang="en-US" altLang="en-US" dirty="0"/>
              <a:t> </a:t>
            </a:r>
          </a:p>
          <a:p>
            <a:pPr>
              <a:spcBef>
                <a:spcPts val="0"/>
              </a:spcBef>
              <a:spcAft>
                <a:spcPts val="600"/>
              </a:spcAft>
            </a:pPr>
            <a:r>
              <a:rPr lang="en-US" altLang="en-US" dirty="0"/>
              <a:t>American Institute of CPAs:  </a:t>
            </a:r>
            <a:r>
              <a:rPr lang="en-US" altLang="en-US" dirty="0">
                <a:hlinkClick r:id="rId5"/>
              </a:rPr>
              <a:t>thiswaytocpa.com</a:t>
            </a:r>
            <a:endParaRPr lang="en-US" altLang="en-US" dirty="0"/>
          </a:p>
          <a:p>
            <a:pPr>
              <a:spcBef>
                <a:spcPts val="0"/>
              </a:spcBef>
              <a:spcAft>
                <a:spcPts val="600"/>
              </a:spcAft>
            </a:pPr>
            <a:r>
              <a:rPr lang="en-US" altLang="en-US" dirty="0"/>
              <a:t>Nebraska Society of CPAs:  </a:t>
            </a:r>
            <a:r>
              <a:rPr lang="en-US" altLang="en-US" dirty="0">
                <a:hlinkClick r:id="rId6"/>
              </a:rPr>
              <a:t>nescpa.org/careers/future-</a:t>
            </a:r>
            <a:r>
              <a:rPr lang="en-US" altLang="en-US" dirty="0" err="1">
                <a:hlinkClick r:id="rId6"/>
              </a:rPr>
              <a:t>cpas</a:t>
            </a:r>
            <a:r>
              <a:rPr lang="en-US" altLang="en-US" dirty="0"/>
              <a:t> </a:t>
            </a:r>
          </a:p>
          <a:p>
            <a:pPr>
              <a:spcBef>
                <a:spcPts val="0"/>
              </a:spcBef>
              <a:spcAft>
                <a:spcPts val="600"/>
              </a:spcAft>
            </a:pPr>
            <a:r>
              <a:rPr lang="en-US" altLang="en-US" dirty="0"/>
              <a:t>Learn more about careers in accounting: </a:t>
            </a:r>
            <a:r>
              <a:rPr lang="en-US" altLang="en-US" dirty="0" err="1">
                <a:hlinkClick r:id="rId7"/>
              </a:rPr>
              <a:t>jointhefun.cpa</a:t>
            </a:r>
            <a:endParaRPr lang="en-US" altLang="en-US" dirty="0"/>
          </a:p>
          <a:p>
            <a:pPr>
              <a:spcBef>
                <a:spcPts val="0"/>
              </a:spcBef>
              <a:spcAft>
                <a:spcPts val="600"/>
              </a:spcAft>
            </a:pPr>
            <a:r>
              <a:rPr lang="en-US" altLang="en-US" dirty="0"/>
              <a:t>Email the Nebraska Society of CPAs: </a:t>
            </a:r>
            <a:r>
              <a:rPr lang="en-US" altLang="en-US" dirty="0">
                <a:hlinkClick r:id="rId8"/>
              </a:rPr>
              <a:t>society@nescpa.org</a:t>
            </a:r>
            <a:r>
              <a:rPr lang="en-US" altLang="en-US" dirty="0"/>
              <a:t> </a:t>
            </a:r>
          </a:p>
          <a:p>
            <a:pPr>
              <a:spcBef>
                <a:spcPts val="0"/>
              </a:spcBef>
              <a:spcAft>
                <a:spcPts val="600"/>
              </a:spcAft>
            </a:pPr>
            <a:endParaRPr lang="en-US" altLang="en-US" dirty="0"/>
          </a:p>
        </p:txBody>
      </p:sp>
      <p:pic>
        <p:nvPicPr>
          <p:cNvPr id="6" name="Picture Placeholder 5" descr="Woman working at a desk with a laptop and calculator.">
            <a:extLst>
              <a:ext uri="{FF2B5EF4-FFF2-40B4-BE49-F238E27FC236}">
                <a16:creationId xmlns:a16="http://schemas.microsoft.com/office/drawing/2014/main" id="{5442054D-924B-7A3A-7394-0A52042EF081}"/>
              </a:ext>
            </a:extLst>
          </p:cNvPr>
          <p:cNvPicPr>
            <a:picLocks noGrp="1" noChangeAspect="1"/>
          </p:cNvPicPr>
          <p:nvPr>
            <p:ph type="pic" sz="quarter" idx="13"/>
          </p:nvPr>
        </p:nvPicPr>
        <p:blipFill>
          <a:blip r:embed="rId9" cstate="screen">
            <a:extLst>
              <a:ext uri="{28A0092B-C50C-407E-A947-70E740481C1C}">
                <a14:useLocalDpi xmlns:a14="http://schemas.microsoft.com/office/drawing/2010/main"/>
              </a:ext>
            </a:extLst>
          </a:blip>
          <a:srcRect r="7121" b="3"/>
          <a:stretch/>
        </p:blipFill>
        <p:spPr>
          <a:xfrm>
            <a:off x="4761781" y="831919"/>
            <a:ext cx="6586220" cy="5194162"/>
          </a:xfrm>
          <a:noFill/>
        </p:spPr>
      </p:pic>
    </p:spTree>
    <p:extLst>
      <p:ext uri="{BB962C8B-B14F-4D97-AF65-F5344CB8AC3E}">
        <p14:creationId xmlns:p14="http://schemas.microsoft.com/office/powerpoint/2010/main" val="236654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53A30A-4B1D-5E9A-F615-38DD081DC4F9}"/>
              </a:ext>
            </a:extLst>
          </p:cNvPr>
          <p:cNvSpPr>
            <a:spLocks noGrp="1"/>
          </p:cNvSpPr>
          <p:nvPr>
            <p:ph type="title"/>
          </p:nvPr>
        </p:nvSpPr>
        <p:spPr>
          <a:xfrm>
            <a:off x="1022364" y="4350936"/>
            <a:ext cx="6735597" cy="2001738"/>
          </a:xfrm>
        </p:spPr>
        <p:txBody>
          <a:bodyPr bIns="0"/>
          <a:lstStyle/>
          <a:p>
            <a:r>
              <a:rPr lang="en-US" altLang="zh-CN" dirty="0"/>
              <a:t>Thank You!</a:t>
            </a:r>
            <a:endParaRPr lang="zh-CN" altLang="en-US" dirty="0"/>
          </a:p>
        </p:txBody>
      </p:sp>
      <p:pic>
        <p:nvPicPr>
          <p:cNvPr id="7" name="Picture Placeholder 6" descr="AI-generated image of a woman wearing headphones at work">
            <a:extLst>
              <a:ext uri="{FF2B5EF4-FFF2-40B4-BE49-F238E27FC236}">
                <a16:creationId xmlns:a16="http://schemas.microsoft.com/office/drawing/2014/main" id="{89C32DD0-BD2F-6524-4667-DB5E224F949E}"/>
              </a:ext>
              <a:ext uri="{C183D7F6-B498-43B3-948B-1728B52AA6E4}">
                <adec:decorative xmlns:adec="http://schemas.microsoft.com/office/drawing/2017/decorative" val="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59" b="59"/>
          <a:stretch/>
        </p:blipFill>
        <p:spPr>
          <a:xfrm>
            <a:off x="7961313" y="1316038"/>
            <a:ext cx="3230562" cy="4541837"/>
          </a:xfrm>
        </p:spPr>
      </p:pic>
      <p:pic>
        <p:nvPicPr>
          <p:cNvPr id="2" name="Picture 1" descr="A blue and white logo&#10;&#10;AI-generated content may be incorrect.">
            <a:extLst>
              <a:ext uri="{FF2B5EF4-FFF2-40B4-BE49-F238E27FC236}">
                <a16:creationId xmlns:a16="http://schemas.microsoft.com/office/drawing/2014/main" id="{3D01F11F-A48F-9E2D-5A93-E0ECB3DFC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052" y="3005904"/>
            <a:ext cx="1889593" cy="1135524"/>
          </a:xfrm>
          <a:prstGeom prst="rect">
            <a:avLst/>
          </a:prstGeom>
        </p:spPr>
      </p:pic>
    </p:spTree>
    <p:extLst>
      <p:ext uri="{BB962C8B-B14F-4D97-AF65-F5344CB8AC3E}">
        <p14:creationId xmlns:p14="http://schemas.microsoft.com/office/powerpoint/2010/main" val="129312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07F69-41ED-30F5-166A-551B5D0C7F81}"/>
              </a:ext>
            </a:extLst>
          </p:cNvPr>
          <p:cNvSpPr>
            <a:spLocks noGrp="1"/>
          </p:cNvSpPr>
          <p:nvPr>
            <p:ph type="title"/>
          </p:nvPr>
        </p:nvSpPr>
        <p:spPr>
          <a:xfrm>
            <a:off x="844000" y="886783"/>
            <a:ext cx="10504000" cy="1132258"/>
          </a:xfrm>
        </p:spPr>
        <p:txBody>
          <a:bodyPr/>
          <a:lstStyle/>
          <a:p>
            <a:r>
              <a:rPr lang="en-US" dirty="0"/>
              <a:t>What Are My Options in Accounting?</a:t>
            </a:r>
            <a:endParaRPr lang="en-GB" dirty="0"/>
          </a:p>
        </p:txBody>
      </p:sp>
      <p:sp>
        <p:nvSpPr>
          <p:cNvPr id="4" name="Text Placeholder 3">
            <a:extLst>
              <a:ext uri="{FF2B5EF4-FFF2-40B4-BE49-F238E27FC236}">
                <a16:creationId xmlns:a16="http://schemas.microsoft.com/office/drawing/2014/main" id="{F24B31C9-771F-A407-D89F-280DF73B2FEF}"/>
              </a:ext>
            </a:extLst>
          </p:cNvPr>
          <p:cNvSpPr>
            <a:spLocks noGrp="1"/>
          </p:cNvSpPr>
          <p:nvPr>
            <p:ph type="body" sz="quarter" idx="32"/>
          </p:nvPr>
        </p:nvSpPr>
        <p:spPr>
          <a:xfrm>
            <a:off x="1384268" y="2308163"/>
            <a:ext cx="2812863" cy="788962"/>
          </a:xfrm>
        </p:spPr>
        <p:txBody>
          <a:bodyPr/>
          <a:lstStyle/>
          <a:p>
            <a:r>
              <a:rPr lang="en-US" altLang="zh-CN" noProof="1"/>
              <a:t>Public Accounting</a:t>
            </a:r>
          </a:p>
        </p:txBody>
      </p:sp>
      <p:sp>
        <p:nvSpPr>
          <p:cNvPr id="5" name="Content Placeholder 4">
            <a:extLst>
              <a:ext uri="{FF2B5EF4-FFF2-40B4-BE49-F238E27FC236}">
                <a16:creationId xmlns:a16="http://schemas.microsoft.com/office/drawing/2014/main" id="{2F71CB5A-5B72-C38E-7D7E-F648B3709E39}"/>
              </a:ext>
            </a:extLst>
          </p:cNvPr>
          <p:cNvSpPr>
            <a:spLocks noGrp="1"/>
          </p:cNvSpPr>
          <p:nvPr>
            <p:ph idx="13"/>
          </p:nvPr>
        </p:nvSpPr>
        <p:spPr>
          <a:xfrm>
            <a:off x="1384403" y="3221092"/>
            <a:ext cx="2812594" cy="720588"/>
          </a:xfrm>
        </p:spPr>
        <p:txBody>
          <a:bodyPr/>
          <a:lstStyle/>
          <a:p>
            <a:r>
              <a:rPr lang="en-US" noProof="1"/>
              <a:t>Learn every angle of business.</a:t>
            </a:r>
            <a:endParaRPr lang="en-US" dirty="0"/>
          </a:p>
        </p:txBody>
      </p:sp>
      <p:sp>
        <p:nvSpPr>
          <p:cNvPr id="7" name="Text Placeholder 6">
            <a:extLst>
              <a:ext uri="{FF2B5EF4-FFF2-40B4-BE49-F238E27FC236}">
                <a16:creationId xmlns:a16="http://schemas.microsoft.com/office/drawing/2014/main" id="{EFDD5AA2-64EC-A8B5-13D9-726874BEC8E2}"/>
              </a:ext>
            </a:extLst>
          </p:cNvPr>
          <p:cNvSpPr>
            <a:spLocks noGrp="1"/>
          </p:cNvSpPr>
          <p:nvPr>
            <p:ph type="body" sz="quarter" idx="30"/>
          </p:nvPr>
        </p:nvSpPr>
        <p:spPr>
          <a:xfrm>
            <a:off x="4962577" y="2308163"/>
            <a:ext cx="2812863" cy="788962"/>
          </a:xfrm>
        </p:spPr>
        <p:txBody>
          <a:bodyPr/>
          <a:lstStyle/>
          <a:p>
            <a:r>
              <a:rPr lang="en-US" altLang="zh-CN" noProof="1"/>
              <a:t>Private Accounting</a:t>
            </a:r>
          </a:p>
        </p:txBody>
      </p:sp>
      <p:sp>
        <p:nvSpPr>
          <p:cNvPr id="8" name="Content Placeholder 7">
            <a:extLst>
              <a:ext uri="{FF2B5EF4-FFF2-40B4-BE49-F238E27FC236}">
                <a16:creationId xmlns:a16="http://schemas.microsoft.com/office/drawing/2014/main" id="{1FF48E63-DF4C-5288-C8FE-B465284EA825}"/>
              </a:ext>
            </a:extLst>
          </p:cNvPr>
          <p:cNvSpPr>
            <a:spLocks noGrp="1"/>
          </p:cNvSpPr>
          <p:nvPr>
            <p:ph idx="16"/>
          </p:nvPr>
        </p:nvSpPr>
        <p:spPr>
          <a:xfrm>
            <a:off x="4962712" y="3221092"/>
            <a:ext cx="2812594" cy="720588"/>
          </a:xfrm>
        </p:spPr>
        <p:txBody>
          <a:bodyPr/>
          <a:lstStyle/>
          <a:p>
            <a:r>
              <a:rPr lang="en-US" altLang="zh-CN" noProof="1"/>
              <a:t>Oversee major business deals.</a:t>
            </a:r>
          </a:p>
        </p:txBody>
      </p:sp>
      <p:sp>
        <p:nvSpPr>
          <p:cNvPr id="10" name="Text Placeholder 9">
            <a:extLst>
              <a:ext uri="{FF2B5EF4-FFF2-40B4-BE49-F238E27FC236}">
                <a16:creationId xmlns:a16="http://schemas.microsoft.com/office/drawing/2014/main" id="{44926C95-B877-91A7-C35C-D42E894A714C}"/>
              </a:ext>
            </a:extLst>
          </p:cNvPr>
          <p:cNvSpPr>
            <a:spLocks noGrp="1"/>
          </p:cNvSpPr>
          <p:nvPr>
            <p:ph type="body" sz="quarter" idx="31"/>
          </p:nvPr>
        </p:nvSpPr>
        <p:spPr>
          <a:xfrm>
            <a:off x="8535137" y="2308163"/>
            <a:ext cx="2812863" cy="788962"/>
          </a:xfrm>
        </p:spPr>
        <p:txBody>
          <a:bodyPr/>
          <a:lstStyle/>
          <a:p>
            <a:r>
              <a:rPr lang="en-US" altLang="zh-CN" noProof="1"/>
              <a:t>Education</a:t>
            </a:r>
          </a:p>
        </p:txBody>
      </p:sp>
      <p:sp>
        <p:nvSpPr>
          <p:cNvPr id="11" name="Content Placeholder 10">
            <a:extLst>
              <a:ext uri="{FF2B5EF4-FFF2-40B4-BE49-F238E27FC236}">
                <a16:creationId xmlns:a16="http://schemas.microsoft.com/office/drawing/2014/main" id="{1892148A-47C2-00A7-9F32-9193CDAA3EDE}"/>
              </a:ext>
            </a:extLst>
          </p:cNvPr>
          <p:cNvSpPr>
            <a:spLocks noGrp="1"/>
          </p:cNvSpPr>
          <p:nvPr>
            <p:ph idx="19"/>
          </p:nvPr>
        </p:nvSpPr>
        <p:spPr>
          <a:xfrm>
            <a:off x="8541021" y="3221092"/>
            <a:ext cx="2812594" cy="720588"/>
          </a:xfrm>
        </p:spPr>
        <p:txBody>
          <a:bodyPr/>
          <a:lstStyle/>
          <a:p>
            <a:r>
              <a:rPr lang="en-US" noProof="1"/>
              <a:t>Help the next generation.</a:t>
            </a:r>
            <a:endParaRPr lang="en-US" dirty="0"/>
          </a:p>
        </p:txBody>
      </p:sp>
      <p:sp>
        <p:nvSpPr>
          <p:cNvPr id="13" name="Text Placeholder 12">
            <a:extLst>
              <a:ext uri="{FF2B5EF4-FFF2-40B4-BE49-F238E27FC236}">
                <a16:creationId xmlns:a16="http://schemas.microsoft.com/office/drawing/2014/main" id="{8F99EFA3-031E-E36A-8AD1-8C56185D1B2F}"/>
              </a:ext>
            </a:extLst>
          </p:cNvPr>
          <p:cNvSpPr>
            <a:spLocks noGrp="1"/>
          </p:cNvSpPr>
          <p:nvPr>
            <p:ph type="body" sz="quarter" idx="33"/>
          </p:nvPr>
        </p:nvSpPr>
        <p:spPr>
          <a:xfrm>
            <a:off x="1384268" y="3803156"/>
            <a:ext cx="2812863" cy="788962"/>
          </a:xfrm>
        </p:spPr>
        <p:txBody>
          <a:bodyPr/>
          <a:lstStyle/>
          <a:p>
            <a:r>
              <a:rPr lang="en-US" noProof="1"/>
              <a:t>Government</a:t>
            </a:r>
          </a:p>
        </p:txBody>
      </p:sp>
      <p:sp>
        <p:nvSpPr>
          <p:cNvPr id="14" name="Content Placeholder 13">
            <a:extLst>
              <a:ext uri="{FF2B5EF4-FFF2-40B4-BE49-F238E27FC236}">
                <a16:creationId xmlns:a16="http://schemas.microsoft.com/office/drawing/2014/main" id="{C2D00FDD-9F14-449E-3CD7-6B5341C37C94}"/>
              </a:ext>
            </a:extLst>
          </p:cNvPr>
          <p:cNvSpPr>
            <a:spLocks noGrp="1"/>
          </p:cNvSpPr>
          <p:nvPr>
            <p:ph idx="22"/>
          </p:nvPr>
        </p:nvSpPr>
        <p:spPr>
          <a:xfrm>
            <a:off x="1384403" y="4716085"/>
            <a:ext cx="2812594" cy="720588"/>
          </a:xfrm>
        </p:spPr>
        <p:txBody>
          <a:bodyPr/>
          <a:lstStyle/>
          <a:p>
            <a:r>
              <a:rPr lang="en-US" altLang="zh-CN" noProof="1"/>
              <a:t>Work for Uncle Sam.</a:t>
            </a:r>
          </a:p>
        </p:txBody>
      </p:sp>
      <p:sp>
        <p:nvSpPr>
          <p:cNvPr id="16" name="Text Placeholder 15">
            <a:extLst>
              <a:ext uri="{FF2B5EF4-FFF2-40B4-BE49-F238E27FC236}">
                <a16:creationId xmlns:a16="http://schemas.microsoft.com/office/drawing/2014/main" id="{448AD761-BA58-FB71-0C6C-B8A01131D7CD}"/>
              </a:ext>
            </a:extLst>
          </p:cNvPr>
          <p:cNvSpPr>
            <a:spLocks noGrp="1"/>
          </p:cNvSpPr>
          <p:nvPr>
            <p:ph type="body" sz="quarter" idx="34"/>
          </p:nvPr>
        </p:nvSpPr>
        <p:spPr>
          <a:xfrm>
            <a:off x="4962577" y="3803156"/>
            <a:ext cx="2812863" cy="788962"/>
          </a:xfrm>
        </p:spPr>
        <p:txBody>
          <a:bodyPr/>
          <a:lstStyle/>
          <a:p>
            <a:r>
              <a:rPr lang="en-US" altLang="zh-CN" noProof="1"/>
              <a:t>Not-For-Profit</a:t>
            </a:r>
          </a:p>
        </p:txBody>
      </p:sp>
      <p:sp>
        <p:nvSpPr>
          <p:cNvPr id="17" name="Content Placeholder 16">
            <a:extLst>
              <a:ext uri="{FF2B5EF4-FFF2-40B4-BE49-F238E27FC236}">
                <a16:creationId xmlns:a16="http://schemas.microsoft.com/office/drawing/2014/main" id="{E414148B-AEBF-596F-19C3-445753A897A7}"/>
              </a:ext>
            </a:extLst>
          </p:cNvPr>
          <p:cNvSpPr>
            <a:spLocks noGrp="1"/>
          </p:cNvSpPr>
          <p:nvPr>
            <p:ph idx="25"/>
          </p:nvPr>
        </p:nvSpPr>
        <p:spPr>
          <a:xfrm>
            <a:off x="4962712" y="4716085"/>
            <a:ext cx="2812594" cy="720588"/>
          </a:xfrm>
        </p:spPr>
        <p:txBody>
          <a:bodyPr/>
          <a:lstStyle/>
          <a:p>
            <a:r>
              <a:rPr lang="en-US" altLang="zh-CN" noProof="1"/>
              <a:t>Make a better world.</a:t>
            </a:r>
          </a:p>
        </p:txBody>
      </p:sp>
      <p:sp>
        <p:nvSpPr>
          <p:cNvPr id="19" name="Text Placeholder 18">
            <a:extLst>
              <a:ext uri="{FF2B5EF4-FFF2-40B4-BE49-F238E27FC236}">
                <a16:creationId xmlns:a16="http://schemas.microsoft.com/office/drawing/2014/main" id="{233AB34C-AC52-A4BF-66C8-5517AA5B1484}"/>
              </a:ext>
            </a:extLst>
          </p:cNvPr>
          <p:cNvSpPr>
            <a:spLocks noGrp="1"/>
          </p:cNvSpPr>
          <p:nvPr>
            <p:ph type="body" sz="quarter" idx="35"/>
          </p:nvPr>
        </p:nvSpPr>
        <p:spPr>
          <a:xfrm>
            <a:off x="8535137" y="3803156"/>
            <a:ext cx="2812863" cy="788962"/>
          </a:xfrm>
        </p:spPr>
        <p:txBody>
          <a:bodyPr/>
          <a:lstStyle/>
          <a:p>
            <a:r>
              <a:rPr lang="en-US" altLang="zh-CN" noProof="1"/>
              <a:t>The Opportunities </a:t>
            </a:r>
            <a:br>
              <a:rPr lang="en-US" altLang="zh-CN" noProof="1"/>
            </a:br>
            <a:r>
              <a:rPr lang="en-US" altLang="zh-CN" noProof="1"/>
              <a:t>Are Endless!</a:t>
            </a:r>
          </a:p>
        </p:txBody>
      </p:sp>
      <p:sp>
        <p:nvSpPr>
          <p:cNvPr id="20" name="Content Placeholder 19">
            <a:extLst>
              <a:ext uri="{FF2B5EF4-FFF2-40B4-BE49-F238E27FC236}">
                <a16:creationId xmlns:a16="http://schemas.microsoft.com/office/drawing/2014/main" id="{E119D6F8-1848-56DE-40BE-052E4802C19F}"/>
              </a:ext>
            </a:extLst>
          </p:cNvPr>
          <p:cNvSpPr>
            <a:spLocks noGrp="1"/>
          </p:cNvSpPr>
          <p:nvPr>
            <p:ph idx="28"/>
          </p:nvPr>
        </p:nvSpPr>
        <p:spPr>
          <a:xfrm>
            <a:off x="8541021" y="4716085"/>
            <a:ext cx="2812594" cy="720588"/>
          </a:xfrm>
        </p:spPr>
        <p:txBody>
          <a:bodyPr/>
          <a:lstStyle/>
          <a:p>
            <a:r>
              <a:rPr lang="en-US" altLang="zh-CN" noProof="1"/>
              <a:t>Let’s get started! </a:t>
            </a:r>
          </a:p>
        </p:txBody>
      </p:sp>
    </p:spTree>
    <p:extLst>
      <p:ext uri="{BB962C8B-B14F-4D97-AF65-F5344CB8AC3E}">
        <p14:creationId xmlns:p14="http://schemas.microsoft.com/office/powerpoint/2010/main" val="3656576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0FF9-F323-AFFE-0370-45B57E5F9480}"/>
              </a:ext>
            </a:extLst>
          </p:cNvPr>
          <p:cNvSpPr>
            <a:spLocks noGrp="1"/>
          </p:cNvSpPr>
          <p:nvPr>
            <p:ph type="title"/>
          </p:nvPr>
        </p:nvSpPr>
        <p:spPr/>
        <p:txBody>
          <a:bodyPr/>
          <a:lstStyle/>
          <a:p>
            <a:r>
              <a:rPr lang="en-US" dirty="0"/>
              <a:t>Join the Fun!</a:t>
            </a:r>
          </a:p>
        </p:txBody>
      </p:sp>
      <p:pic>
        <p:nvPicPr>
          <p:cNvPr id="25" name="Picture 24">
            <a:extLst>
              <a:ext uri="{FF2B5EF4-FFF2-40B4-BE49-F238E27FC236}">
                <a16:creationId xmlns:a16="http://schemas.microsoft.com/office/drawing/2014/main" id="{2434356B-81FE-9DC7-E353-28DFC467AA5F}"/>
              </a:ext>
            </a:extLst>
          </p:cNvPr>
          <p:cNvPicPr>
            <a:picLocks noChangeAspect="1"/>
          </p:cNvPicPr>
          <p:nvPr/>
        </p:nvPicPr>
        <p:blipFill>
          <a:blip r:embed="rId3">
            <a:duotone>
              <a:prstClr val="black"/>
              <a:schemeClr val="accent3">
                <a:tint val="45000"/>
                <a:satMod val="400000"/>
              </a:schemeClr>
            </a:duotone>
          </a:blip>
          <a:stretch>
            <a:fillRect/>
          </a:stretch>
        </p:blipFill>
        <p:spPr>
          <a:xfrm>
            <a:off x="4363402" y="2000678"/>
            <a:ext cx="3465195" cy="3465195"/>
          </a:xfrm>
          <a:prstGeom prst="rect">
            <a:avLst/>
          </a:prstGeom>
        </p:spPr>
      </p:pic>
      <p:sp>
        <p:nvSpPr>
          <p:cNvPr id="26" name="TextBox 25">
            <a:extLst>
              <a:ext uri="{FF2B5EF4-FFF2-40B4-BE49-F238E27FC236}">
                <a16:creationId xmlns:a16="http://schemas.microsoft.com/office/drawing/2014/main" id="{7812B575-1BC7-472D-0F43-29DE1D88E6DA}"/>
              </a:ext>
            </a:extLst>
          </p:cNvPr>
          <p:cNvSpPr txBox="1"/>
          <p:nvPr/>
        </p:nvSpPr>
        <p:spPr>
          <a:xfrm>
            <a:off x="1457549" y="5786551"/>
            <a:ext cx="9559027" cy="369332"/>
          </a:xfrm>
          <a:prstGeom prst="rect">
            <a:avLst/>
          </a:prstGeom>
          <a:noFill/>
        </p:spPr>
        <p:txBody>
          <a:bodyPr wrap="none" rtlCol="0">
            <a:spAutoFit/>
          </a:bodyPr>
          <a:lstStyle/>
          <a:p>
            <a:r>
              <a:rPr lang="en-US" dirty="0"/>
              <a:t>Do what you love to do with a career in accounting! Check out our video at </a:t>
            </a:r>
            <a:r>
              <a:rPr lang="en-US" dirty="0" err="1"/>
              <a:t>JoinTheFun.cpa</a:t>
            </a:r>
            <a:r>
              <a:rPr lang="en-US" dirty="0"/>
              <a:t>.</a:t>
            </a:r>
          </a:p>
        </p:txBody>
      </p:sp>
    </p:spTree>
    <p:extLst>
      <p:ext uri="{BB962C8B-B14F-4D97-AF65-F5344CB8AC3E}">
        <p14:creationId xmlns:p14="http://schemas.microsoft.com/office/powerpoint/2010/main" val="3277970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408CE-2EB3-3E00-82EF-54B6226395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675CE-5D0F-BE09-9ADB-D22FC188DF18}"/>
              </a:ext>
            </a:extLst>
          </p:cNvPr>
          <p:cNvSpPr>
            <a:spLocks noGrp="1"/>
          </p:cNvSpPr>
          <p:nvPr>
            <p:ph type="title"/>
          </p:nvPr>
        </p:nvSpPr>
        <p:spPr>
          <a:xfrm>
            <a:off x="844000" y="886783"/>
            <a:ext cx="10504000" cy="1132258"/>
          </a:xfrm>
        </p:spPr>
        <p:txBody>
          <a:bodyPr/>
          <a:lstStyle/>
          <a:p>
            <a:r>
              <a:rPr lang="en-US" dirty="0"/>
              <a:t>Public Accounting Firms</a:t>
            </a:r>
            <a:endParaRPr lang="en-GB" dirty="0"/>
          </a:p>
        </p:txBody>
      </p:sp>
      <p:sp>
        <p:nvSpPr>
          <p:cNvPr id="3" name="Content Placeholder 4">
            <a:extLst>
              <a:ext uri="{FF2B5EF4-FFF2-40B4-BE49-F238E27FC236}">
                <a16:creationId xmlns:a16="http://schemas.microsoft.com/office/drawing/2014/main" id="{864A067A-36E1-46BD-75D7-D89B3526891A}"/>
              </a:ext>
            </a:extLst>
          </p:cNvPr>
          <p:cNvSpPr txBox="1">
            <a:spLocks/>
          </p:cNvSpPr>
          <p:nvPr/>
        </p:nvSpPr>
        <p:spPr>
          <a:xfrm>
            <a:off x="3400424" y="1803308"/>
            <a:ext cx="5381625" cy="720588"/>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buFont typeface="Arial" panose="020B0604020202020204" pitchFamily="34" charset="0"/>
              <a:buNone/>
              <a:defRPr sz="14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noProof="1"/>
              <a:t>National and Regional Firms With Offices in Nebraska</a:t>
            </a:r>
            <a:endParaRPr lang="en-US" dirty="0"/>
          </a:p>
        </p:txBody>
      </p:sp>
      <p:pic>
        <p:nvPicPr>
          <p:cNvPr id="43" name="Picture 42">
            <a:extLst>
              <a:ext uri="{FF2B5EF4-FFF2-40B4-BE49-F238E27FC236}">
                <a16:creationId xmlns:a16="http://schemas.microsoft.com/office/drawing/2014/main" id="{45801733-BCC1-E340-C1FA-0A68EFC9B38E}"/>
              </a:ext>
            </a:extLst>
          </p:cNvPr>
          <p:cNvPicPr>
            <a:picLocks noChangeAspect="1"/>
          </p:cNvPicPr>
          <p:nvPr/>
        </p:nvPicPr>
        <p:blipFill>
          <a:blip r:embed="rId3"/>
          <a:stretch>
            <a:fillRect/>
          </a:stretch>
        </p:blipFill>
        <p:spPr>
          <a:xfrm>
            <a:off x="665127" y="2227984"/>
            <a:ext cx="10446099" cy="3087594"/>
          </a:xfrm>
          <a:prstGeom prst="rect">
            <a:avLst/>
          </a:prstGeom>
        </p:spPr>
      </p:pic>
      <p:sp>
        <p:nvSpPr>
          <p:cNvPr id="44" name="Content Placeholder 4">
            <a:extLst>
              <a:ext uri="{FF2B5EF4-FFF2-40B4-BE49-F238E27FC236}">
                <a16:creationId xmlns:a16="http://schemas.microsoft.com/office/drawing/2014/main" id="{6A8C55BB-F8AE-69DC-AE02-1514E7BE2CAF}"/>
              </a:ext>
            </a:extLst>
          </p:cNvPr>
          <p:cNvSpPr txBox="1">
            <a:spLocks/>
          </p:cNvSpPr>
          <p:nvPr/>
        </p:nvSpPr>
        <p:spPr>
          <a:xfrm>
            <a:off x="2753248" y="5753985"/>
            <a:ext cx="6591719" cy="720588"/>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buFont typeface="Arial" panose="020B0604020202020204" pitchFamily="34" charset="0"/>
              <a:buNone/>
              <a:defRPr sz="14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noProof="1"/>
              <a:t>Plus Local Firms in Nearly Every Community!</a:t>
            </a:r>
            <a:endParaRPr lang="en-US" sz="2000" b="1" dirty="0"/>
          </a:p>
        </p:txBody>
      </p:sp>
    </p:spTree>
    <p:extLst>
      <p:ext uri="{BB962C8B-B14F-4D97-AF65-F5344CB8AC3E}">
        <p14:creationId xmlns:p14="http://schemas.microsoft.com/office/powerpoint/2010/main" val="1795928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2B89A-BB04-1765-C2D5-26C112C29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6571B-1E27-FAD6-BCED-14E4B64CD26D}"/>
              </a:ext>
            </a:extLst>
          </p:cNvPr>
          <p:cNvSpPr>
            <a:spLocks noGrp="1"/>
          </p:cNvSpPr>
          <p:nvPr>
            <p:ph type="title"/>
          </p:nvPr>
        </p:nvSpPr>
        <p:spPr>
          <a:xfrm>
            <a:off x="844000" y="886783"/>
            <a:ext cx="10504000" cy="1132258"/>
          </a:xfrm>
        </p:spPr>
        <p:txBody>
          <a:bodyPr/>
          <a:lstStyle/>
          <a:p>
            <a:r>
              <a:rPr lang="en-US" dirty="0"/>
              <a:t>Careers in Public Accounting</a:t>
            </a:r>
            <a:endParaRPr lang="en-GB" dirty="0"/>
          </a:p>
        </p:txBody>
      </p:sp>
      <p:sp>
        <p:nvSpPr>
          <p:cNvPr id="4" name="Text Placeholder 3">
            <a:extLst>
              <a:ext uri="{FF2B5EF4-FFF2-40B4-BE49-F238E27FC236}">
                <a16:creationId xmlns:a16="http://schemas.microsoft.com/office/drawing/2014/main" id="{3F5D5730-FEB7-A4FD-BA1B-8FF0C07400D9}"/>
              </a:ext>
            </a:extLst>
          </p:cNvPr>
          <p:cNvSpPr>
            <a:spLocks noGrp="1"/>
          </p:cNvSpPr>
          <p:nvPr>
            <p:ph type="body" sz="quarter" idx="32"/>
          </p:nvPr>
        </p:nvSpPr>
        <p:spPr>
          <a:xfrm>
            <a:off x="1384268" y="2308163"/>
            <a:ext cx="2812863" cy="788962"/>
          </a:xfrm>
        </p:spPr>
        <p:txBody>
          <a:bodyPr/>
          <a:lstStyle/>
          <a:p>
            <a:r>
              <a:rPr lang="en-US" altLang="zh-CN" noProof="1"/>
              <a:t>AUDITING</a:t>
            </a:r>
          </a:p>
        </p:txBody>
      </p:sp>
      <p:sp>
        <p:nvSpPr>
          <p:cNvPr id="5" name="Content Placeholder 4">
            <a:extLst>
              <a:ext uri="{FF2B5EF4-FFF2-40B4-BE49-F238E27FC236}">
                <a16:creationId xmlns:a16="http://schemas.microsoft.com/office/drawing/2014/main" id="{7B316FBB-8880-8396-623D-565D31E813D1}"/>
              </a:ext>
            </a:extLst>
          </p:cNvPr>
          <p:cNvSpPr>
            <a:spLocks noGrp="1"/>
          </p:cNvSpPr>
          <p:nvPr>
            <p:ph idx="13"/>
          </p:nvPr>
        </p:nvSpPr>
        <p:spPr>
          <a:xfrm>
            <a:off x="1384403" y="3221092"/>
            <a:ext cx="2812594" cy="720588"/>
          </a:xfrm>
        </p:spPr>
        <p:txBody>
          <a:bodyPr/>
          <a:lstStyle/>
          <a:p>
            <a:r>
              <a:rPr lang="en-US" dirty="0"/>
              <a:t>Uncovering truth through financial analysis.</a:t>
            </a:r>
          </a:p>
        </p:txBody>
      </p:sp>
      <p:sp>
        <p:nvSpPr>
          <p:cNvPr id="7" name="Text Placeholder 6">
            <a:extLst>
              <a:ext uri="{FF2B5EF4-FFF2-40B4-BE49-F238E27FC236}">
                <a16:creationId xmlns:a16="http://schemas.microsoft.com/office/drawing/2014/main" id="{41EBA97A-235E-6EA8-921B-0A7D36CAB07A}"/>
              </a:ext>
            </a:extLst>
          </p:cNvPr>
          <p:cNvSpPr>
            <a:spLocks noGrp="1"/>
          </p:cNvSpPr>
          <p:nvPr>
            <p:ph type="body" sz="quarter" idx="30"/>
          </p:nvPr>
        </p:nvSpPr>
        <p:spPr>
          <a:xfrm>
            <a:off x="4962577" y="2308163"/>
            <a:ext cx="2812863" cy="788962"/>
          </a:xfrm>
        </p:spPr>
        <p:txBody>
          <a:bodyPr/>
          <a:lstStyle/>
          <a:p>
            <a:r>
              <a:rPr lang="en-US" altLang="zh-CN" noProof="1"/>
              <a:t>ADVISORY</a:t>
            </a:r>
          </a:p>
        </p:txBody>
      </p:sp>
      <p:sp>
        <p:nvSpPr>
          <p:cNvPr id="8" name="Content Placeholder 7">
            <a:extLst>
              <a:ext uri="{FF2B5EF4-FFF2-40B4-BE49-F238E27FC236}">
                <a16:creationId xmlns:a16="http://schemas.microsoft.com/office/drawing/2014/main" id="{35F3A535-375E-5EAB-B492-451A27828C55}"/>
              </a:ext>
            </a:extLst>
          </p:cNvPr>
          <p:cNvSpPr>
            <a:spLocks noGrp="1"/>
          </p:cNvSpPr>
          <p:nvPr>
            <p:ph idx="16"/>
          </p:nvPr>
        </p:nvSpPr>
        <p:spPr>
          <a:xfrm>
            <a:off x="4962712" y="3221092"/>
            <a:ext cx="2812594" cy="720588"/>
          </a:xfrm>
        </p:spPr>
        <p:txBody>
          <a:bodyPr/>
          <a:lstStyle/>
          <a:p>
            <a:r>
              <a:rPr lang="en-US" altLang="zh-CN" noProof="1"/>
              <a:t>Guiding businesses toward smarter decisions.</a:t>
            </a:r>
          </a:p>
        </p:txBody>
      </p:sp>
      <p:sp>
        <p:nvSpPr>
          <p:cNvPr id="10" name="Text Placeholder 9">
            <a:extLst>
              <a:ext uri="{FF2B5EF4-FFF2-40B4-BE49-F238E27FC236}">
                <a16:creationId xmlns:a16="http://schemas.microsoft.com/office/drawing/2014/main" id="{A7092B73-E3B7-F243-94DA-6D7A356DBD00}"/>
              </a:ext>
            </a:extLst>
          </p:cNvPr>
          <p:cNvSpPr>
            <a:spLocks noGrp="1"/>
          </p:cNvSpPr>
          <p:nvPr>
            <p:ph type="body" sz="quarter" idx="31"/>
          </p:nvPr>
        </p:nvSpPr>
        <p:spPr>
          <a:xfrm>
            <a:off x="8535137" y="2308163"/>
            <a:ext cx="2812863" cy="788962"/>
          </a:xfrm>
        </p:spPr>
        <p:txBody>
          <a:bodyPr/>
          <a:lstStyle/>
          <a:p>
            <a:r>
              <a:rPr lang="en-US" altLang="zh-CN" noProof="1"/>
              <a:t>TAX</a:t>
            </a:r>
          </a:p>
        </p:txBody>
      </p:sp>
      <p:sp>
        <p:nvSpPr>
          <p:cNvPr id="11" name="Content Placeholder 10">
            <a:extLst>
              <a:ext uri="{FF2B5EF4-FFF2-40B4-BE49-F238E27FC236}">
                <a16:creationId xmlns:a16="http://schemas.microsoft.com/office/drawing/2014/main" id="{FD33BBA0-0119-5662-7400-B0C8B33E2700}"/>
              </a:ext>
            </a:extLst>
          </p:cNvPr>
          <p:cNvSpPr>
            <a:spLocks noGrp="1"/>
          </p:cNvSpPr>
          <p:nvPr>
            <p:ph idx="19"/>
          </p:nvPr>
        </p:nvSpPr>
        <p:spPr>
          <a:xfrm>
            <a:off x="8541021" y="3221092"/>
            <a:ext cx="2812594" cy="720588"/>
          </a:xfrm>
        </p:spPr>
        <p:txBody>
          <a:bodyPr/>
          <a:lstStyle/>
          <a:p>
            <a:r>
              <a:rPr lang="en-US" noProof="1"/>
              <a:t>Navigating complexity, maximizing tax outcomes.</a:t>
            </a:r>
            <a:endParaRPr lang="en-US" dirty="0"/>
          </a:p>
        </p:txBody>
      </p:sp>
      <p:sp>
        <p:nvSpPr>
          <p:cNvPr id="13" name="Text Placeholder 12">
            <a:extLst>
              <a:ext uri="{FF2B5EF4-FFF2-40B4-BE49-F238E27FC236}">
                <a16:creationId xmlns:a16="http://schemas.microsoft.com/office/drawing/2014/main" id="{FB5AFE57-F94D-40A6-DD6B-C3342AD29163}"/>
              </a:ext>
            </a:extLst>
          </p:cNvPr>
          <p:cNvSpPr>
            <a:spLocks noGrp="1"/>
          </p:cNvSpPr>
          <p:nvPr>
            <p:ph type="body" sz="quarter" idx="33"/>
          </p:nvPr>
        </p:nvSpPr>
        <p:spPr>
          <a:xfrm>
            <a:off x="1384268" y="3803156"/>
            <a:ext cx="2812863" cy="788962"/>
          </a:xfrm>
        </p:spPr>
        <p:txBody>
          <a:bodyPr/>
          <a:lstStyle/>
          <a:p>
            <a:r>
              <a:rPr lang="en-US" noProof="1"/>
              <a:t>FORENSIC ACCOUNTING</a:t>
            </a:r>
          </a:p>
        </p:txBody>
      </p:sp>
      <p:sp>
        <p:nvSpPr>
          <p:cNvPr id="14" name="Content Placeholder 13">
            <a:extLst>
              <a:ext uri="{FF2B5EF4-FFF2-40B4-BE49-F238E27FC236}">
                <a16:creationId xmlns:a16="http://schemas.microsoft.com/office/drawing/2014/main" id="{23C263CD-7273-683D-16CF-9A0A3A676A53}"/>
              </a:ext>
            </a:extLst>
          </p:cNvPr>
          <p:cNvSpPr>
            <a:spLocks noGrp="1"/>
          </p:cNvSpPr>
          <p:nvPr>
            <p:ph idx="22"/>
          </p:nvPr>
        </p:nvSpPr>
        <p:spPr>
          <a:xfrm>
            <a:off x="1384403" y="4716085"/>
            <a:ext cx="2812594" cy="720588"/>
          </a:xfrm>
        </p:spPr>
        <p:txBody>
          <a:bodyPr/>
          <a:lstStyle/>
          <a:p>
            <a:r>
              <a:rPr lang="en-US" altLang="zh-CN" noProof="1"/>
              <a:t>Exposing fraud, delivering financial justice.</a:t>
            </a:r>
          </a:p>
        </p:txBody>
      </p:sp>
      <p:sp>
        <p:nvSpPr>
          <p:cNvPr id="16" name="Text Placeholder 15">
            <a:extLst>
              <a:ext uri="{FF2B5EF4-FFF2-40B4-BE49-F238E27FC236}">
                <a16:creationId xmlns:a16="http://schemas.microsoft.com/office/drawing/2014/main" id="{1C8C2712-4D52-7290-43B4-B9D4E2A00CF7}"/>
              </a:ext>
            </a:extLst>
          </p:cNvPr>
          <p:cNvSpPr>
            <a:spLocks noGrp="1"/>
          </p:cNvSpPr>
          <p:nvPr>
            <p:ph type="body" sz="quarter" idx="34"/>
          </p:nvPr>
        </p:nvSpPr>
        <p:spPr>
          <a:xfrm>
            <a:off x="4962577" y="3803156"/>
            <a:ext cx="2812863" cy="788962"/>
          </a:xfrm>
        </p:spPr>
        <p:txBody>
          <a:bodyPr/>
          <a:lstStyle/>
          <a:p>
            <a:r>
              <a:rPr lang="en-US" altLang="zh-CN" noProof="1"/>
              <a:t>PERSONAL FINANCIAL PLANNING</a:t>
            </a:r>
          </a:p>
        </p:txBody>
      </p:sp>
      <p:sp>
        <p:nvSpPr>
          <p:cNvPr id="17" name="Content Placeholder 16">
            <a:extLst>
              <a:ext uri="{FF2B5EF4-FFF2-40B4-BE49-F238E27FC236}">
                <a16:creationId xmlns:a16="http://schemas.microsoft.com/office/drawing/2014/main" id="{B24F0A27-5AC8-C823-133B-67C90E7BB209}"/>
              </a:ext>
            </a:extLst>
          </p:cNvPr>
          <p:cNvSpPr>
            <a:spLocks noGrp="1"/>
          </p:cNvSpPr>
          <p:nvPr>
            <p:ph idx="25"/>
          </p:nvPr>
        </p:nvSpPr>
        <p:spPr>
          <a:xfrm>
            <a:off x="4962712" y="4716085"/>
            <a:ext cx="2812594" cy="720588"/>
          </a:xfrm>
        </p:spPr>
        <p:txBody>
          <a:bodyPr/>
          <a:lstStyle/>
          <a:p>
            <a:r>
              <a:rPr lang="en-US" altLang="zh-CN" noProof="1"/>
              <a:t>Empowering lives through financial clarity.</a:t>
            </a:r>
          </a:p>
        </p:txBody>
      </p:sp>
      <p:sp>
        <p:nvSpPr>
          <p:cNvPr id="19" name="Text Placeholder 18">
            <a:extLst>
              <a:ext uri="{FF2B5EF4-FFF2-40B4-BE49-F238E27FC236}">
                <a16:creationId xmlns:a16="http://schemas.microsoft.com/office/drawing/2014/main" id="{159AAC61-9919-EE91-33A0-ED3241C6768B}"/>
              </a:ext>
            </a:extLst>
          </p:cNvPr>
          <p:cNvSpPr>
            <a:spLocks noGrp="1"/>
          </p:cNvSpPr>
          <p:nvPr>
            <p:ph type="body" sz="quarter" idx="35"/>
          </p:nvPr>
        </p:nvSpPr>
        <p:spPr>
          <a:xfrm>
            <a:off x="8535137" y="3803156"/>
            <a:ext cx="2812863" cy="788962"/>
          </a:xfrm>
        </p:spPr>
        <p:txBody>
          <a:bodyPr/>
          <a:lstStyle/>
          <a:p>
            <a:r>
              <a:rPr lang="en-US" altLang="zh-CN" noProof="1"/>
              <a:t>TECHNOLOGY CONSULTING</a:t>
            </a:r>
          </a:p>
        </p:txBody>
      </p:sp>
      <p:sp>
        <p:nvSpPr>
          <p:cNvPr id="20" name="Content Placeholder 19">
            <a:extLst>
              <a:ext uri="{FF2B5EF4-FFF2-40B4-BE49-F238E27FC236}">
                <a16:creationId xmlns:a16="http://schemas.microsoft.com/office/drawing/2014/main" id="{8BB5FD96-04A0-B0AB-A91D-41AC0F13D60E}"/>
              </a:ext>
            </a:extLst>
          </p:cNvPr>
          <p:cNvSpPr>
            <a:spLocks noGrp="1"/>
          </p:cNvSpPr>
          <p:nvPr>
            <p:ph idx="28"/>
          </p:nvPr>
        </p:nvSpPr>
        <p:spPr>
          <a:xfrm>
            <a:off x="8541021" y="4716085"/>
            <a:ext cx="2812594" cy="720588"/>
          </a:xfrm>
        </p:spPr>
        <p:txBody>
          <a:bodyPr/>
          <a:lstStyle/>
          <a:p>
            <a:r>
              <a:rPr lang="en-US" altLang="zh-CN" noProof="1"/>
              <a:t>Bridging finance and tech innovation.</a:t>
            </a:r>
          </a:p>
        </p:txBody>
      </p:sp>
    </p:spTree>
    <p:extLst>
      <p:ext uri="{BB962C8B-B14F-4D97-AF65-F5344CB8AC3E}">
        <p14:creationId xmlns:p14="http://schemas.microsoft.com/office/powerpoint/2010/main" val="3278307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BF8C-DE05-CDCC-8A93-E9CF8DD166AD}"/>
              </a:ext>
            </a:extLst>
          </p:cNvPr>
          <p:cNvSpPr>
            <a:spLocks noGrp="1"/>
          </p:cNvSpPr>
          <p:nvPr>
            <p:ph type="title"/>
          </p:nvPr>
        </p:nvSpPr>
        <p:spPr>
          <a:xfrm>
            <a:off x="1313395" y="886783"/>
            <a:ext cx="9386350" cy="1132258"/>
          </a:xfrm>
        </p:spPr>
        <p:txBody>
          <a:bodyPr/>
          <a:lstStyle/>
          <a:p>
            <a:r>
              <a:rPr lang="en-US" altLang="zh-CN" noProof="0" dirty="0"/>
              <a:t>2025 Salary Guide: Public Accounting</a:t>
            </a:r>
            <a:endParaRPr lang="en-GB" dirty="0"/>
          </a:p>
        </p:txBody>
      </p:sp>
      <p:graphicFrame>
        <p:nvGraphicFramePr>
          <p:cNvPr id="7" name="Table 5">
            <a:extLst>
              <a:ext uri="{FF2B5EF4-FFF2-40B4-BE49-F238E27FC236}">
                <a16:creationId xmlns:a16="http://schemas.microsoft.com/office/drawing/2014/main" id="{9B07791A-882F-DADC-605D-DBE5D245CDAD}"/>
              </a:ext>
            </a:extLst>
          </p:cNvPr>
          <p:cNvGraphicFramePr>
            <a:graphicFrameLocks noGrp="1"/>
          </p:cNvGraphicFramePr>
          <p:nvPr>
            <p:ph idx="1"/>
            <p:extLst>
              <p:ext uri="{D42A27DB-BD31-4B8C-83A1-F6EECF244321}">
                <p14:modId xmlns:p14="http://schemas.microsoft.com/office/powerpoint/2010/main" val="576766364"/>
              </p:ext>
            </p:extLst>
          </p:nvPr>
        </p:nvGraphicFramePr>
        <p:xfrm>
          <a:off x="1312863" y="2098675"/>
          <a:ext cx="9212261" cy="3636111"/>
        </p:xfrm>
        <a:graphic>
          <a:graphicData uri="http://schemas.openxmlformats.org/drawingml/2006/table">
            <a:tbl>
              <a:tblPr firstRow="1" bandRow="1">
                <a:tableStyleId>{7DF18680-E054-41AD-8BC1-D1AEF772440D}</a:tableStyleId>
              </a:tblPr>
              <a:tblGrid>
                <a:gridCol w="4136396">
                  <a:extLst>
                    <a:ext uri="{9D8B030D-6E8A-4147-A177-3AD203B41FA5}">
                      <a16:colId xmlns:a16="http://schemas.microsoft.com/office/drawing/2014/main" val="1523889650"/>
                    </a:ext>
                  </a:extLst>
                </a:gridCol>
                <a:gridCol w="1691955">
                  <a:extLst>
                    <a:ext uri="{9D8B030D-6E8A-4147-A177-3AD203B41FA5}">
                      <a16:colId xmlns:a16="http://schemas.microsoft.com/office/drawing/2014/main" val="3584355357"/>
                    </a:ext>
                  </a:extLst>
                </a:gridCol>
                <a:gridCol w="1691955">
                  <a:extLst>
                    <a:ext uri="{9D8B030D-6E8A-4147-A177-3AD203B41FA5}">
                      <a16:colId xmlns:a16="http://schemas.microsoft.com/office/drawing/2014/main" val="2525902292"/>
                    </a:ext>
                  </a:extLst>
                </a:gridCol>
                <a:gridCol w="1691955">
                  <a:extLst>
                    <a:ext uri="{9D8B030D-6E8A-4147-A177-3AD203B41FA5}">
                      <a16:colId xmlns:a16="http://schemas.microsoft.com/office/drawing/2014/main" val="1715459500"/>
                    </a:ext>
                  </a:extLst>
                </a:gridCol>
              </a:tblGrid>
              <a:tr h="440003">
                <a:tc>
                  <a:txBody>
                    <a:bodyPr/>
                    <a:lstStyle/>
                    <a:p>
                      <a:pPr algn="l" fontAlgn="ctr"/>
                      <a:r>
                        <a:rPr lang="en-US" sz="1400" b="1" dirty="0">
                          <a:solidFill>
                            <a:srgbClr val="382E2C"/>
                          </a:solidFill>
                          <a:effectLst/>
                        </a:rPr>
                        <a:t>Position Title</a:t>
                      </a:r>
                      <a:endParaRPr lang="en-US" sz="1400" b="1" dirty="0">
                        <a:solidFill>
                          <a:srgbClr val="382E2C"/>
                        </a:solidFill>
                        <a:effectLst/>
                        <a:latin typeface="RH Futura Book"/>
                      </a:endParaRPr>
                    </a:p>
                  </a:txBody>
                  <a:tcPr marL="571500" marR="152400" marT="133350" marB="133350" anchor="ctr"/>
                </a:tc>
                <a:tc>
                  <a:txBody>
                    <a:bodyPr/>
                    <a:lstStyle/>
                    <a:p>
                      <a:pPr algn="l" fontAlgn="ctr"/>
                      <a:r>
                        <a:rPr lang="en-US" sz="1400" b="1" dirty="0">
                          <a:solidFill>
                            <a:srgbClr val="382E2C"/>
                          </a:solidFill>
                          <a:effectLst/>
                        </a:rPr>
                        <a:t>25th</a:t>
                      </a:r>
                      <a:br>
                        <a:rPr lang="en-US" sz="1400" b="1" dirty="0">
                          <a:solidFill>
                            <a:srgbClr val="382E2C"/>
                          </a:solidFill>
                          <a:effectLst/>
                        </a:rPr>
                      </a:br>
                      <a:r>
                        <a:rPr lang="en-US" sz="1400" b="1" dirty="0">
                          <a:solidFill>
                            <a:srgbClr val="382E2C"/>
                          </a:solidFill>
                          <a:effectLst/>
                        </a:rPr>
                        <a:t>percentile</a:t>
                      </a:r>
                      <a:endParaRPr lang="en-US" sz="1400" b="1" dirty="0">
                        <a:solidFill>
                          <a:srgbClr val="382E2C"/>
                        </a:solidFill>
                        <a:effectLst/>
                        <a:latin typeface="RH Futura Book"/>
                      </a:endParaRPr>
                    </a:p>
                  </a:txBody>
                  <a:tcPr marL="152400" marR="152400" marT="133350" marB="133350" anchor="ctr"/>
                </a:tc>
                <a:tc>
                  <a:txBody>
                    <a:bodyPr/>
                    <a:lstStyle/>
                    <a:p>
                      <a:pPr algn="l" fontAlgn="ctr"/>
                      <a:r>
                        <a:rPr lang="en-US" sz="1400" b="1" dirty="0">
                          <a:solidFill>
                            <a:srgbClr val="382E2C"/>
                          </a:solidFill>
                          <a:effectLst/>
                        </a:rPr>
                        <a:t>50th</a:t>
                      </a:r>
                      <a:br>
                        <a:rPr lang="en-US" sz="1400" b="1" dirty="0">
                          <a:solidFill>
                            <a:srgbClr val="382E2C"/>
                          </a:solidFill>
                          <a:effectLst/>
                        </a:rPr>
                      </a:br>
                      <a:r>
                        <a:rPr lang="en-US" sz="1400" b="1" dirty="0">
                          <a:solidFill>
                            <a:srgbClr val="382E2C"/>
                          </a:solidFill>
                          <a:effectLst/>
                        </a:rPr>
                        <a:t>percentile</a:t>
                      </a:r>
                      <a:endParaRPr lang="en-US" sz="1400" b="1" dirty="0">
                        <a:solidFill>
                          <a:srgbClr val="382E2C"/>
                        </a:solidFill>
                        <a:effectLst/>
                        <a:latin typeface="RH Futura Book"/>
                      </a:endParaRPr>
                    </a:p>
                  </a:txBody>
                  <a:tcPr marL="152400" marR="152400" marT="133350" marB="133350" anchor="ctr"/>
                </a:tc>
                <a:tc>
                  <a:txBody>
                    <a:bodyPr/>
                    <a:lstStyle/>
                    <a:p>
                      <a:pPr algn="l" fontAlgn="ctr"/>
                      <a:r>
                        <a:rPr lang="en-US" sz="1400" b="1" dirty="0">
                          <a:solidFill>
                            <a:srgbClr val="382E2C"/>
                          </a:solidFill>
                          <a:effectLst/>
                        </a:rPr>
                        <a:t>75th</a:t>
                      </a:r>
                      <a:br>
                        <a:rPr lang="en-US" sz="1400" b="1" dirty="0">
                          <a:solidFill>
                            <a:srgbClr val="382E2C"/>
                          </a:solidFill>
                          <a:effectLst/>
                        </a:rPr>
                      </a:br>
                      <a:r>
                        <a:rPr lang="en-US" sz="1400" b="1" dirty="0">
                          <a:solidFill>
                            <a:srgbClr val="382E2C"/>
                          </a:solidFill>
                          <a:effectLst/>
                        </a:rPr>
                        <a:t>percentile</a:t>
                      </a:r>
                      <a:endParaRPr lang="en-US" sz="1400" b="1" dirty="0">
                        <a:solidFill>
                          <a:srgbClr val="382E2C"/>
                        </a:solidFill>
                        <a:effectLst/>
                        <a:latin typeface="RH Futura Book"/>
                      </a:endParaRPr>
                    </a:p>
                  </a:txBody>
                  <a:tcPr marL="152400" marR="152400" marT="133350" marB="133350" anchor="ctr"/>
                </a:tc>
                <a:extLst>
                  <a:ext uri="{0D108BD9-81ED-4DB2-BD59-A6C34878D82A}">
                    <a16:rowId xmlns:a16="http://schemas.microsoft.com/office/drawing/2014/main" val="1443823632"/>
                  </a:ext>
                </a:extLst>
              </a:tr>
              <a:tr h="0">
                <a:tc>
                  <a:txBody>
                    <a:bodyPr/>
                    <a:lstStyle/>
                    <a:p>
                      <a:pPr algn="l"/>
                      <a:r>
                        <a:rPr lang="en-US" sz="1400" dirty="0">
                          <a:effectLst/>
                        </a:rPr>
                        <a:t>Senior Manager, Tax Services </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136,000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175,500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217,250</a:t>
                      </a:r>
                      <a:endParaRPr lang="en-US" sz="1400" dirty="0">
                        <a:effectLst/>
                        <a:latin typeface="RH Futura Book"/>
                      </a:endParaRPr>
                    </a:p>
                  </a:txBody>
                  <a:tcPr marL="45720" marR="45720" anchor="ctr"/>
                </a:tc>
                <a:extLst>
                  <a:ext uri="{0D108BD9-81ED-4DB2-BD59-A6C34878D82A}">
                    <a16:rowId xmlns:a16="http://schemas.microsoft.com/office/drawing/2014/main" val="4257068672"/>
                  </a:ext>
                </a:extLst>
              </a:tr>
              <a:tr h="306519">
                <a:tc>
                  <a:txBody>
                    <a:bodyPr/>
                    <a:lstStyle/>
                    <a:p>
                      <a:pPr algn="l"/>
                      <a:r>
                        <a:rPr lang="en-US" sz="1400" dirty="0">
                          <a:effectLst/>
                        </a:rPr>
                        <a:t>Manager of Tax Services</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99,500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117,500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137,750</a:t>
                      </a:r>
                      <a:endParaRPr lang="en-US" sz="1400" dirty="0">
                        <a:effectLst/>
                        <a:latin typeface="RH Futura Book"/>
                      </a:endParaRPr>
                    </a:p>
                  </a:txBody>
                  <a:tcPr marL="45720" marR="45720" anchor="ctr"/>
                </a:tc>
                <a:extLst>
                  <a:ext uri="{0D108BD9-81ED-4DB2-BD59-A6C34878D82A}">
                    <a16:rowId xmlns:a16="http://schemas.microsoft.com/office/drawing/2014/main" val="1608925030"/>
                  </a:ext>
                </a:extLst>
              </a:tr>
              <a:tr h="306519">
                <a:tc>
                  <a:txBody>
                    <a:bodyPr/>
                    <a:lstStyle/>
                    <a:p>
                      <a:pPr algn="l"/>
                      <a:r>
                        <a:rPr lang="en-US" sz="1400" dirty="0">
                          <a:effectLst/>
                        </a:rPr>
                        <a:t>Senior Tax Associate</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72,750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90,000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101,750</a:t>
                      </a:r>
                      <a:endParaRPr lang="en-US" sz="1400" dirty="0">
                        <a:effectLst/>
                        <a:latin typeface="RH Futura Book"/>
                      </a:endParaRPr>
                    </a:p>
                  </a:txBody>
                  <a:tcPr marL="45720" marR="45720" anchor="ctr"/>
                </a:tc>
                <a:extLst>
                  <a:ext uri="{0D108BD9-81ED-4DB2-BD59-A6C34878D82A}">
                    <a16:rowId xmlns:a16="http://schemas.microsoft.com/office/drawing/2014/main" val="1744111436"/>
                  </a:ext>
                </a:extLst>
              </a:tr>
              <a:tr h="306519">
                <a:tc>
                  <a:txBody>
                    <a:bodyPr/>
                    <a:lstStyle/>
                    <a:p>
                      <a:pPr algn="l"/>
                      <a:r>
                        <a:rPr lang="en-US" sz="1400" dirty="0">
                          <a:effectLst/>
                        </a:rPr>
                        <a:t>Tax Associate</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57,25</a:t>
                      </a:r>
                      <a:r>
                        <a:rPr lang="en-US" sz="1400" dirty="0">
                          <a:effectLst/>
                        </a:rPr>
                        <a:t>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70,250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82,250</a:t>
                      </a:r>
                      <a:endParaRPr lang="en-US" sz="1400" dirty="0">
                        <a:effectLst/>
                        <a:latin typeface="RH Futura Book"/>
                      </a:endParaRPr>
                    </a:p>
                  </a:txBody>
                  <a:tcPr marL="45720" marR="45720" anchor="ctr"/>
                </a:tc>
                <a:extLst>
                  <a:ext uri="{0D108BD9-81ED-4DB2-BD59-A6C34878D82A}">
                    <a16:rowId xmlns:a16="http://schemas.microsoft.com/office/drawing/2014/main" val="2548035984"/>
                  </a:ext>
                </a:extLst>
              </a:tr>
              <a:tr h="398325">
                <a:tc>
                  <a:txBody>
                    <a:bodyPr/>
                    <a:lstStyle/>
                    <a:p>
                      <a:pPr algn="l"/>
                      <a:r>
                        <a:rPr lang="en-US" sz="1400" dirty="0">
                          <a:effectLst/>
                        </a:rPr>
                        <a:t>Senior Manager, Audit/Assurance Services</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136,000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175,500</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217,250</a:t>
                      </a:r>
                      <a:endParaRPr lang="en-US" sz="1400" dirty="0">
                        <a:effectLst/>
                        <a:latin typeface="RH Futura Book"/>
                      </a:endParaRPr>
                    </a:p>
                  </a:txBody>
                  <a:tcPr marL="45720" marR="45720" anchor="ctr"/>
                </a:tc>
                <a:extLst>
                  <a:ext uri="{0D108BD9-81ED-4DB2-BD59-A6C34878D82A}">
                    <a16:rowId xmlns:a16="http://schemas.microsoft.com/office/drawing/2014/main" val="4097675170"/>
                  </a:ext>
                </a:extLst>
              </a:tr>
              <a:tr h="440003">
                <a:tc>
                  <a:txBody>
                    <a:bodyPr/>
                    <a:lstStyle/>
                    <a:p>
                      <a:pPr algn="l"/>
                      <a:r>
                        <a:rPr lang="en-US" sz="1400" dirty="0">
                          <a:effectLst/>
                        </a:rPr>
                        <a:t>Manager, Audit/Assurance Services</a:t>
                      </a:r>
                      <a:endParaRPr lang="en-US" sz="1400" dirty="0">
                        <a:effectLst/>
                        <a:latin typeface="RH Futura Book"/>
                      </a:endParaRPr>
                    </a:p>
                  </a:txBody>
                  <a:tcPr marL="45720" marR="45720" anchor="ctr"/>
                </a:tc>
                <a:tc>
                  <a:txBody>
                    <a:bodyPr/>
                    <a:lstStyle/>
                    <a:p>
                      <a:pPr algn="l"/>
                      <a:r>
                        <a:rPr lang="en-US" sz="1400" dirty="0">
                          <a:effectLst/>
                        </a:rPr>
                        <a:t>$</a:t>
                      </a:r>
                      <a:r>
                        <a:rPr lang="en-US" sz="1400" b="0" i="0" kern="1200" dirty="0">
                          <a:solidFill>
                            <a:schemeClr val="dk1"/>
                          </a:solidFill>
                          <a:effectLst/>
                          <a:latin typeface="+mn-lt"/>
                          <a:ea typeface="+mn-ea"/>
                          <a:cs typeface="+mn-cs"/>
                        </a:rPr>
                        <a:t>92,750</a:t>
                      </a:r>
                      <a:endParaRPr lang="en-US" sz="1400" dirty="0">
                        <a:effectLst/>
                        <a:latin typeface="RH Futura Book"/>
                      </a:endParaRPr>
                    </a:p>
                  </a:txBody>
                  <a:tcPr marL="45720" marR="45720" anchor="ctr"/>
                </a:tc>
                <a:tc>
                  <a:txBody>
                    <a:bodyPr/>
                    <a:lstStyle/>
                    <a:p>
                      <a:pPr algn="l"/>
                      <a:r>
                        <a:rPr lang="en-US" sz="1400" dirty="0">
                          <a:effectLst/>
                        </a:rPr>
                        <a:t>$109,500</a:t>
                      </a:r>
                      <a:endParaRPr lang="en-US" sz="1400" dirty="0">
                        <a:effectLst/>
                        <a:latin typeface="RH Futura Book"/>
                      </a:endParaRPr>
                    </a:p>
                  </a:txBody>
                  <a:tcPr marL="45720" marR="45720" anchor="ctr"/>
                </a:tc>
                <a:tc>
                  <a:txBody>
                    <a:bodyPr/>
                    <a:lstStyle/>
                    <a:p>
                      <a:pPr algn="l"/>
                      <a:r>
                        <a:rPr lang="en-US" sz="1400" dirty="0">
                          <a:effectLst/>
                        </a:rPr>
                        <a:t>$128,500</a:t>
                      </a:r>
                      <a:endParaRPr lang="en-US" sz="1400" dirty="0">
                        <a:effectLst/>
                        <a:latin typeface="RH Futura Book"/>
                      </a:endParaRPr>
                    </a:p>
                  </a:txBody>
                  <a:tcPr marL="45720" marR="45720" anchor="ctr"/>
                </a:tc>
                <a:extLst>
                  <a:ext uri="{0D108BD9-81ED-4DB2-BD59-A6C34878D82A}">
                    <a16:rowId xmlns:a16="http://schemas.microsoft.com/office/drawing/2014/main" val="3420597462"/>
                  </a:ext>
                </a:extLst>
              </a:tr>
              <a:tr h="440003">
                <a:tc>
                  <a:txBody>
                    <a:bodyPr/>
                    <a:lstStyle/>
                    <a:p>
                      <a:pPr algn="l"/>
                      <a:r>
                        <a:rPr lang="en-US" sz="1400" dirty="0">
                          <a:effectLst/>
                        </a:rPr>
                        <a:t>Senior Associate, Audit/Assurance Services</a:t>
                      </a:r>
                      <a:endParaRPr lang="en-US" sz="1400" dirty="0">
                        <a:effectLst/>
                        <a:latin typeface="RH Futura Book"/>
                      </a:endParaRPr>
                    </a:p>
                  </a:txBody>
                  <a:tcPr marL="45720" marR="45720" anchor="ctr"/>
                </a:tc>
                <a:tc>
                  <a:txBody>
                    <a:bodyPr/>
                    <a:lstStyle/>
                    <a:p>
                      <a:pPr algn="l"/>
                      <a:r>
                        <a:rPr lang="en-US" sz="1400" dirty="0">
                          <a:effectLst/>
                        </a:rPr>
                        <a:t>$68,000</a:t>
                      </a:r>
                      <a:endParaRPr lang="en-US" sz="1400" dirty="0">
                        <a:effectLst/>
                        <a:latin typeface="RH Futura Book"/>
                      </a:endParaRPr>
                    </a:p>
                  </a:txBody>
                  <a:tcPr marL="45720" marR="45720" anchor="ctr"/>
                </a:tc>
                <a:tc>
                  <a:txBody>
                    <a:bodyPr/>
                    <a:lstStyle/>
                    <a:p>
                      <a:pPr algn="l"/>
                      <a:r>
                        <a:rPr lang="en-US" sz="1400" dirty="0">
                          <a:effectLst/>
                        </a:rPr>
                        <a:t>$80,500</a:t>
                      </a:r>
                      <a:endParaRPr lang="en-US" sz="1400" dirty="0">
                        <a:effectLst/>
                        <a:latin typeface="RH Futura Book"/>
                      </a:endParaRPr>
                    </a:p>
                  </a:txBody>
                  <a:tcPr marL="45720" marR="45720" anchor="ctr"/>
                </a:tc>
                <a:tc>
                  <a:txBody>
                    <a:bodyPr/>
                    <a:lstStyle/>
                    <a:p>
                      <a:pPr algn="l"/>
                      <a:r>
                        <a:rPr lang="en-US" sz="1400" dirty="0">
                          <a:effectLst/>
                        </a:rPr>
                        <a:t>$91,500</a:t>
                      </a:r>
                      <a:endParaRPr lang="en-US" sz="1400" dirty="0">
                        <a:effectLst/>
                        <a:latin typeface="RH Futura Book"/>
                      </a:endParaRPr>
                    </a:p>
                  </a:txBody>
                  <a:tcPr marL="45720" marR="45720" anchor="ctr"/>
                </a:tc>
                <a:extLst>
                  <a:ext uri="{0D108BD9-81ED-4DB2-BD59-A6C34878D82A}">
                    <a16:rowId xmlns:a16="http://schemas.microsoft.com/office/drawing/2014/main" val="902234549"/>
                  </a:ext>
                </a:extLst>
              </a:tr>
              <a:tr h="440003">
                <a:tc>
                  <a:txBody>
                    <a:bodyPr/>
                    <a:lstStyle/>
                    <a:p>
                      <a:pPr algn="l"/>
                      <a:r>
                        <a:rPr lang="en-US" sz="1400" dirty="0">
                          <a:effectLst/>
                        </a:rPr>
                        <a:t>Associate, Audit/Assurance Services</a:t>
                      </a:r>
                      <a:endParaRPr lang="en-US" sz="1400" dirty="0">
                        <a:effectLst/>
                        <a:latin typeface="RH Futura Book"/>
                      </a:endParaRPr>
                    </a:p>
                  </a:txBody>
                  <a:tcPr marL="45720" marR="45720" anchor="ctr"/>
                </a:tc>
                <a:tc>
                  <a:txBody>
                    <a:bodyPr/>
                    <a:lstStyle/>
                    <a:p>
                      <a:pPr algn="l"/>
                      <a:r>
                        <a:rPr lang="en-US" sz="1400" dirty="0">
                          <a:effectLst/>
                        </a:rPr>
                        <a:t>$51,250</a:t>
                      </a:r>
                      <a:endParaRPr lang="en-US" sz="1400" dirty="0">
                        <a:effectLst/>
                        <a:latin typeface="RH Futura Book"/>
                      </a:endParaRPr>
                    </a:p>
                  </a:txBody>
                  <a:tcPr marL="45720" marR="45720" anchor="ctr"/>
                </a:tc>
                <a:tc>
                  <a:txBody>
                    <a:bodyPr/>
                    <a:lstStyle/>
                    <a:p>
                      <a:pPr algn="l"/>
                      <a:r>
                        <a:rPr lang="en-US" sz="1400" dirty="0">
                          <a:effectLst/>
                        </a:rPr>
                        <a:t>$62,750</a:t>
                      </a:r>
                      <a:endParaRPr lang="en-US" sz="1400" dirty="0">
                        <a:effectLst/>
                        <a:latin typeface="RH Futura Book"/>
                      </a:endParaRPr>
                    </a:p>
                  </a:txBody>
                  <a:tcPr marL="45720" marR="45720" anchor="ctr"/>
                </a:tc>
                <a:tc>
                  <a:txBody>
                    <a:bodyPr/>
                    <a:lstStyle/>
                    <a:p>
                      <a:pPr algn="l"/>
                      <a:r>
                        <a:rPr lang="en-US" sz="1400" dirty="0">
                          <a:effectLst/>
                        </a:rPr>
                        <a:t>$72,500</a:t>
                      </a:r>
                      <a:endParaRPr lang="en-US" sz="1400" dirty="0">
                        <a:effectLst/>
                        <a:latin typeface="RH Futura Book"/>
                      </a:endParaRPr>
                    </a:p>
                  </a:txBody>
                  <a:tcPr marL="45720" marR="45720" anchor="ctr"/>
                </a:tc>
                <a:extLst>
                  <a:ext uri="{0D108BD9-81ED-4DB2-BD59-A6C34878D82A}">
                    <a16:rowId xmlns:a16="http://schemas.microsoft.com/office/drawing/2014/main" val="3685377962"/>
                  </a:ext>
                </a:extLst>
              </a:tr>
            </a:tbl>
          </a:graphicData>
        </a:graphic>
      </p:graphicFrame>
    </p:spTree>
    <p:extLst>
      <p:ext uri="{BB962C8B-B14F-4D97-AF65-F5344CB8AC3E}">
        <p14:creationId xmlns:p14="http://schemas.microsoft.com/office/powerpoint/2010/main" val="2282397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6C8CE-EF6E-2997-E1A2-D11FD7923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64A15-4817-DDE3-632E-E4A16BA0F43A}"/>
              </a:ext>
            </a:extLst>
          </p:cNvPr>
          <p:cNvSpPr>
            <a:spLocks noGrp="1"/>
          </p:cNvSpPr>
          <p:nvPr>
            <p:ph type="title"/>
          </p:nvPr>
        </p:nvSpPr>
        <p:spPr>
          <a:xfrm>
            <a:off x="844000" y="591508"/>
            <a:ext cx="10504000" cy="1132258"/>
          </a:xfrm>
        </p:spPr>
        <p:txBody>
          <a:bodyPr/>
          <a:lstStyle/>
          <a:p>
            <a:r>
              <a:rPr lang="en-US" dirty="0"/>
              <a:t>Private Business &amp; Industry</a:t>
            </a:r>
            <a:endParaRPr lang="en-GB" dirty="0"/>
          </a:p>
        </p:txBody>
      </p:sp>
      <p:sp>
        <p:nvSpPr>
          <p:cNvPr id="44" name="Content Placeholder 4">
            <a:extLst>
              <a:ext uri="{FF2B5EF4-FFF2-40B4-BE49-F238E27FC236}">
                <a16:creationId xmlns:a16="http://schemas.microsoft.com/office/drawing/2014/main" id="{1BE76175-291D-1579-EF65-3B2C27A8C2F9}"/>
              </a:ext>
            </a:extLst>
          </p:cNvPr>
          <p:cNvSpPr txBox="1">
            <a:spLocks/>
          </p:cNvSpPr>
          <p:nvPr/>
        </p:nvSpPr>
        <p:spPr>
          <a:xfrm>
            <a:off x="2753248" y="5753985"/>
            <a:ext cx="6591719" cy="720588"/>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buFont typeface="Arial" panose="020B0604020202020204" pitchFamily="34" charset="0"/>
              <a:buNone/>
              <a:defRPr sz="1400" kern="1200" baseline="0">
                <a:solidFill>
                  <a:schemeClr val="tx1">
                    <a:lumMod val="75000"/>
                    <a:lumOff val="25000"/>
                  </a:schemeClr>
                </a:solidFill>
                <a:latin typeface="+mn-lt"/>
                <a:ea typeface="+mn-ea"/>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noProof="1"/>
              <a:t>And more, plus local banks, hospitals, businesses in every community – or run your own business!</a:t>
            </a:r>
            <a:endParaRPr lang="en-US" sz="2000" b="1" dirty="0"/>
          </a:p>
        </p:txBody>
      </p:sp>
      <p:pic>
        <p:nvPicPr>
          <p:cNvPr id="4" name="Picture 22" descr="Buckle-new">
            <a:extLst>
              <a:ext uri="{FF2B5EF4-FFF2-40B4-BE49-F238E27FC236}">
                <a16:creationId xmlns:a16="http://schemas.microsoft.com/office/drawing/2014/main" id="{E38454DF-5CD3-26C1-72C0-AAFAC96FA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11"/>
          <a:stretch/>
        </p:blipFill>
        <p:spPr>
          <a:xfrm>
            <a:off x="913673" y="1880895"/>
            <a:ext cx="2722207" cy="460876"/>
          </a:xfrm>
          <a:prstGeom prst="rect">
            <a:avLst/>
          </a:prstGeom>
        </p:spPr>
      </p:pic>
      <p:pic>
        <p:nvPicPr>
          <p:cNvPr id="5" name="Picture 29">
            <a:extLst>
              <a:ext uri="{FF2B5EF4-FFF2-40B4-BE49-F238E27FC236}">
                <a16:creationId xmlns:a16="http://schemas.microsoft.com/office/drawing/2014/main" id="{BD4C5E47-0334-F0CC-AA49-EE597E33A1F1}"/>
              </a:ext>
            </a:extLst>
          </p:cNvPr>
          <p:cNvPicPr>
            <a:picLocks noChangeAspect="1" noChangeArrowheads="1"/>
          </p:cNvPicPr>
          <p:nvPr/>
        </p:nvPicPr>
        <p:blipFill>
          <a:blip r:embed="rId4"/>
          <a:stretch>
            <a:fillRect/>
          </a:stretch>
        </p:blipFill>
        <p:spPr>
          <a:xfrm>
            <a:off x="7987755" y="1954928"/>
            <a:ext cx="2016146" cy="1485900"/>
          </a:xfrm>
          <a:prstGeom prst="rect">
            <a:avLst/>
          </a:prstGeom>
        </p:spPr>
      </p:pic>
      <p:pic>
        <p:nvPicPr>
          <p:cNvPr id="6" name="Picture 18">
            <a:extLst>
              <a:ext uri="{FF2B5EF4-FFF2-40B4-BE49-F238E27FC236}">
                <a16:creationId xmlns:a16="http://schemas.microsoft.com/office/drawing/2014/main" id="{A9D031C6-371A-10A2-1957-B93A234CEC5A}"/>
              </a:ext>
            </a:extLst>
          </p:cNvPr>
          <p:cNvPicPr>
            <a:picLocks noChangeAspect="1" noChangeArrowheads="1"/>
          </p:cNvPicPr>
          <p:nvPr/>
        </p:nvPicPr>
        <p:blipFill>
          <a:blip r:embed="rId5"/>
          <a:stretch>
            <a:fillRect/>
          </a:stretch>
        </p:blipFill>
        <p:spPr bwMode="auto">
          <a:xfrm>
            <a:off x="5919404" y="3444233"/>
            <a:ext cx="1904938" cy="72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a:extLst>
              <a:ext uri="{FF2B5EF4-FFF2-40B4-BE49-F238E27FC236}">
                <a16:creationId xmlns:a16="http://schemas.microsoft.com/office/drawing/2014/main" id="{6282B5BB-B858-70C5-1EDA-E2539F737D0E}"/>
              </a:ext>
            </a:extLst>
          </p:cNvPr>
          <p:cNvPicPr>
            <a:picLocks noChangeAspect="1" noChangeArrowheads="1"/>
          </p:cNvPicPr>
          <p:nvPr/>
        </p:nvPicPr>
        <p:blipFill rotWithShape="1">
          <a:blip r:embed="rId6"/>
          <a:srcRect t="23965" b="24485"/>
          <a:stretch/>
        </p:blipFill>
        <p:spPr bwMode="auto">
          <a:xfrm>
            <a:off x="1397729" y="2453163"/>
            <a:ext cx="1413137" cy="72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60">
            <a:extLst>
              <a:ext uri="{FF2B5EF4-FFF2-40B4-BE49-F238E27FC236}">
                <a16:creationId xmlns:a16="http://schemas.microsoft.com/office/drawing/2014/main" id="{823DD497-E9BB-30DE-AA44-EA0A09E971B0}"/>
              </a:ext>
            </a:extLst>
          </p:cNvPr>
          <p:cNvPicPr>
            <a:picLocks noChangeAspect="1" noChangeArrowheads="1"/>
          </p:cNvPicPr>
          <p:nvPr/>
        </p:nvPicPr>
        <p:blipFill>
          <a:blip r:embed="rId7"/>
          <a:stretch>
            <a:fillRect/>
          </a:stretch>
        </p:blipFill>
        <p:spPr bwMode="auto">
          <a:xfrm>
            <a:off x="6049107" y="1878088"/>
            <a:ext cx="1611822" cy="59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002F4D7-4239-7FFE-2A16-9F48A84467F3}"/>
              </a:ext>
            </a:extLst>
          </p:cNvPr>
          <p:cNvPicPr>
            <a:picLocks noChangeAspect="1"/>
          </p:cNvPicPr>
          <p:nvPr/>
        </p:nvPicPr>
        <p:blipFill>
          <a:blip r:embed="rId8"/>
          <a:stretch>
            <a:fillRect/>
          </a:stretch>
        </p:blipFill>
        <p:spPr>
          <a:xfrm>
            <a:off x="10003901" y="1875921"/>
            <a:ext cx="1803749" cy="777225"/>
          </a:xfrm>
          <a:prstGeom prst="rect">
            <a:avLst/>
          </a:prstGeom>
        </p:spPr>
      </p:pic>
      <p:pic>
        <p:nvPicPr>
          <p:cNvPr id="10" name="Picture 9">
            <a:extLst>
              <a:ext uri="{FF2B5EF4-FFF2-40B4-BE49-F238E27FC236}">
                <a16:creationId xmlns:a16="http://schemas.microsoft.com/office/drawing/2014/main" id="{613A813B-4308-D122-B452-8E40389104FA}"/>
              </a:ext>
            </a:extLst>
          </p:cNvPr>
          <p:cNvPicPr>
            <a:picLocks noChangeAspect="1"/>
          </p:cNvPicPr>
          <p:nvPr/>
        </p:nvPicPr>
        <p:blipFill rotWithShape="1">
          <a:blip r:embed="rId9"/>
          <a:srcRect l="10526" t="29204" r="9723" b="29313"/>
          <a:stretch/>
        </p:blipFill>
        <p:spPr>
          <a:xfrm>
            <a:off x="7942228" y="3772154"/>
            <a:ext cx="3945699" cy="1155077"/>
          </a:xfrm>
          <a:prstGeom prst="rect">
            <a:avLst/>
          </a:prstGeom>
        </p:spPr>
      </p:pic>
      <p:pic>
        <p:nvPicPr>
          <p:cNvPr id="11" name="Picture 10">
            <a:extLst>
              <a:ext uri="{FF2B5EF4-FFF2-40B4-BE49-F238E27FC236}">
                <a16:creationId xmlns:a16="http://schemas.microsoft.com/office/drawing/2014/main" id="{915C16C8-F903-326F-5F27-7C1554436144}"/>
              </a:ext>
            </a:extLst>
          </p:cNvPr>
          <p:cNvPicPr>
            <a:picLocks noChangeAspect="1"/>
          </p:cNvPicPr>
          <p:nvPr/>
        </p:nvPicPr>
        <p:blipFill>
          <a:blip r:embed="rId10"/>
          <a:stretch>
            <a:fillRect/>
          </a:stretch>
        </p:blipFill>
        <p:spPr>
          <a:xfrm>
            <a:off x="4242425" y="2688483"/>
            <a:ext cx="2381250" cy="704850"/>
          </a:xfrm>
          <a:prstGeom prst="rect">
            <a:avLst/>
          </a:prstGeom>
        </p:spPr>
      </p:pic>
      <p:pic>
        <p:nvPicPr>
          <p:cNvPr id="12" name="Picture 11">
            <a:extLst>
              <a:ext uri="{FF2B5EF4-FFF2-40B4-BE49-F238E27FC236}">
                <a16:creationId xmlns:a16="http://schemas.microsoft.com/office/drawing/2014/main" id="{A23A58F3-1892-C078-383B-8B32FEA6B30E}"/>
              </a:ext>
            </a:extLst>
          </p:cNvPr>
          <p:cNvPicPr>
            <a:picLocks noChangeAspect="1"/>
          </p:cNvPicPr>
          <p:nvPr/>
        </p:nvPicPr>
        <p:blipFill>
          <a:blip r:embed="rId11"/>
          <a:stretch>
            <a:fillRect/>
          </a:stretch>
        </p:blipFill>
        <p:spPr>
          <a:xfrm>
            <a:off x="913673" y="3281276"/>
            <a:ext cx="2381250" cy="649432"/>
          </a:xfrm>
          <a:prstGeom prst="rect">
            <a:avLst/>
          </a:prstGeom>
        </p:spPr>
      </p:pic>
      <p:pic>
        <p:nvPicPr>
          <p:cNvPr id="13" name="Picture 12">
            <a:extLst>
              <a:ext uri="{FF2B5EF4-FFF2-40B4-BE49-F238E27FC236}">
                <a16:creationId xmlns:a16="http://schemas.microsoft.com/office/drawing/2014/main" id="{54E42A6D-A6E8-0169-EFB7-26F5138B9B8C}"/>
              </a:ext>
            </a:extLst>
          </p:cNvPr>
          <p:cNvPicPr>
            <a:picLocks noChangeAspect="1"/>
          </p:cNvPicPr>
          <p:nvPr/>
        </p:nvPicPr>
        <p:blipFill>
          <a:blip r:embed="rId12"/>
          <a:stretch>
            <a:fillRect/>
          </a:stretch>
        </p:blipFill>
        <p:spPr>
          <a:xfrm>
            <a:off x="3207115" y="4172697"/>
            <a:ext cx="2324424" cy="828791"/>
          </a:xfrm>
          <a:prstGeom prst="rect">
            <a:avLst/>
          </a:prstGeom>
        </p:spPr>
      </p:pic>
      <p:pic>
        <p:nvPicPr>
          <p:cNvPr id="14" name="Picture 13">
            <a:extLst>
              <a:ext uri="{FF2B5EF4-FFF2-40B4-BE49-F238E27FC236}">
                <a16:creationId xmlns:a16="http://schemas.microsoft.com/office/drawing/2014/main" id="{B1F2C232-1237-E5AE-0103-81276CF21A59}"/>
              </a:ext>
            </a:extLst>
          </p:cNvPr>
          <p:cNvPicPr>
            <a:picLocks noChangeAspect="1"/>
          </p:cNvPicPr>
          <p:nvPr/>
        </p:nvPicPr>
        <p:blipFill>
          <a:blip r:embed="rId13"/>
          <a:stretch>
            <a:fillRect/>
          </a:stretch>
        </p:blipFill>
        <p:spPr>
          <a:xfrm>
            <a:off x="1157692" y="3930708"/>
            <a:ext cx="1337079" cy="1312769"/>
          </a:xfrm>
          <a:prstGeom prst="rect">
            <a:avLst/>
          </a:prstGeom>
        </p:spPr>
      </p:pic>
    </p:spTree>
    <p:extLst>
      <p:ext uri="{BB962C8B-B14F-4D97-AF65-F5344CB8AC3E}">
        <p14:creationId xmlns:p14="http://schemas.microsoft.com/office/powerpoint/2010/main" val="305877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BEDE2-D4DE-33EF-1B8A-C6CB4D501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BD13B-22FA-7DC7-2B0F-9E4921DF28EE}"/>
              </a:ext>
            </a:extLst>
          </p:cNvPr>
          <p:cNvSpPr>
            <a:spLocks noGrp="1"/>
          </p:cNvSpPr>
          <p:nvPr>
            <p:ph type="title"/>
          </p:nvPr>
        </p:nvSpPr>
        <p:spPr>
          <a:xfrm>
            <a:off x="844000" y="886783"/>
            <a:ext cx="10504000" cy="1132258"/>
          </a:xfrm>
        </p:spPr>
        <p:txBody>
          <a:bodyPr/>
          <a:lstStyle/>
          <a:p>
            <a:r>
              <a:rPr lang="en-US" dirty="0"/>
              <a:t>Careers in Business &amp; Industry</a:t>
            </a:r>
            <a:br>
              <a:rPr lang="en-US" dirty="0"/>
            </a:br>
            <a:r>
              <a:rPr lang="en-US" dirty="0"/>
              <a:t>(Private Accounting)</a:t>
            </a:r>
            <a:endParaRPr lang="en-GB" dirty="0"/>
          </a:p>
        </p:txBody>
      </p:sp>
      <p:sp>
        <p:nvSpPr>
          <p:cNvPr id="4" name="Text Placeholder 3">
            <a:extLst>
              <a:ext uri="{FF2B5EF4-FFF2-40B4-BE49-F238E27FC236}">
                <a16:creationId xmlns:a16="http://schemas.microsoft.com/office/drawing/2014/main" id="{B4247A88-8ACC-BEC5-AFA5-46AA46FBD631}"/>
              </a:ext>
            </a:extLst>
          </p:cNvPr>
          <p:cNvSpPr>
            <a:spLocks noGrp="1"/>
          </p:cNvSpPr>
          <p:nvPr>
            <p:ph type="body" sz="quarter" idx="32"/>
          </p:nvPr>
        </p:nvSpPr>
        <p:spPr>
          <a:xfrm>
            <a:off x="1384268" y="2308163"/>
            <a:ext cx="2812863" cy="788962"/>
          </a:xfrm>
        </p:spPr>
        <p:txBody>
          <a:bodyPr/>
          <a:lstStyle/>
          <a:p>
            <a:r>
              <a:rPr lang="en-US" altLang="zh-CN" noProof="1"/>
              <a:t>FINANCIAL PLANNING &amp; ANALYSIS</a:t>
            </a:r>
          </a:p>
        </p:txBody>
      </p:sp>
      <p:sp>
        <p:nvSpPr>
          <p:cNvPr id="5" name="Content Placeholder 4">
            <a:extLst>
              <a:ext uri="{FF2B5EF4-FFF2-40B4-BE49-F238E27FC236}">
                <a16:creationId xmlns:a16="http://schemas.microsoft.com/office/drawing/2014/main" id="{F27EF19D-1F0A-5B37-2FD3-1995B27ABFE9}"/>
              </a:ext>
            </a:extLst>
          </p:cNvPr>
          <p:cNvSpPr>
            <a:spLocks noGrp="1"/>
          </p:cNvSpPr>
          <p:nvPr>
            <p:ph idx="13"/>
          </p:nvPr>
        </p:nvSpPr>
        <p:spPr>
          <a:xfrm>
            <a:off x="1384403" y="3221092"/>
            <a:ext cx="2812594" cy="720588"/>
          </a:xfrm>
        </p:spPr>
        <p:txBody>
          <a:bodyPr/>
          <a:lstStyle/>
          <a:p>
            <a:r>
              <a:rPr lang="en-US" dirty="0"/>
              <a:t>Driving strategy through financial insight.</a:t>
            </a:r>
          </a:p>
        </p:txBody>
      </p:sp>
      <p:sp>
        <p:nvSpPr>
          <p:cNvPr id="7" name="Text Placeholder 6">
            <a:extLst>
              <a:ext uri="{FF2B5EF4-FFF2-40B4-BE49-F238E27FC236}">
                <a16:creationId xmlns:a16="http://schemas.microsoft.com/office/drawing/2014/main" id="{A3411FCA-439B-64B3-9927-763D55B45EEE}"/>
              </a:ext>
            </a:extLst>
          </p:cNvPr>
          <p:cNvSpPr>
            <a:spLocks noGrp="1"/>
          </p:cNvSpPr>
          <p:nvPr>
            <p:ph type="body" sz="quarter" idx="30"/>
          </p:nvPr>
        </p:nvSpPr>
        <p:spPr>
          <a:xfrm>
            <a:off x="4962577" y="2308163"/>
            <a:ext cx="2812863" cy="788962"/>
          </a:xfrm>
        </p:spPr>
        <p:txBody>
          <a:bodyPr/>
          <a:lstStyle/>
          <a:p>
            <a:r>
              <a:rPr lang="en-US" altLang="zh-CN" noProof="1"/>
              <a:t>FINANCIAL </a:t>
            </a:r>
          </a:p>
          <a:p>
            <a:r>
              <a:rPr lang="en-US" altLang="zh-CN" noProof="1"/>
              <a:t>REPORTING</a:t>
            </a:r>
          </a:p>
        </p:txBody>
      </p:sp>
      <p:sp>
        <p:nvSpPr>
          <p:cNvPr id="8" name="Content Placeholder 7">
            <a:extLst>
              <a:ext uri="{FF2B5EF4-FFF2-40B4-BE49-F238E27FC236}">
                <a16:creationId xmlns:a16="http://schemas.microsoft.com/office/drawing/2014/main" id="{8B0BE9D9-6DA9-8290-DAF6-0C18BB0B3C8C}"/>
              </a:ext>
            </a:extLst>
          </p:cNvPr>
          <p:cNvSpPr>
            <a:spLocks noGrp="1"/>
          </p:cNvSpPr>
          <p:nvPr>
            <p:ph idx="16"/>
          </p:nvPr>
        </p:nvSpPr>
        <p:spPr>
          <a:xfrm>
            <a:off x="4962712" y="3221092"/>
            <a:ext cx="2812594" cy="720588"/>
          </a:xfrm>
        </p:spPr>
        <p:txBody>
          <a:bodyPr/>
          <a:lstStyle/>
          <a:p>
            <a:r>
              <a:rPr lang="en-US" altLang="zh-CN" noProof="1"/>
              <a:t>Translating data into financial truth.</a:t>
            </a:r>
          </a:p>
        </p:txBody>
      </p:sp>
      <p:sp>
        <p:nvSpPr>
          <p:cNvPr id="10" name="Text Placeholder 9">
            <a:extLst>
              <a:ext uri="{FF2B5EF4-FFF2-40B4-BE49-F238E27FC236}">
                <a16:creationId xmlns:a16="http://schemas.microsoft.com/office/drawing/2014/main" id="{B544588A-A5DD-E5DF-6607-F1E67D220AF6}"/>
              </a:ext>
            </a:extLst>
          </p:cNvPr>
          <p:cNvSpPr>
            <a:spLocks noGrp="1"/>
          </p:cNvSpPr>
          <p:nvPr>
            <p:ph type="body" sz="quarter" idx="31"/>
          </p:nvPr>
        </p:nvSpPr>
        <p:spPr>
          <a:xfrm>
            <a:off x="8535137" y="2308163"/>
            <a:ext cx="2812863" cy="788962"/>
          </a:xfrm>
        </p:spPr>
        <p:txBody>
          <a:bodyPr/>
          <a:lstStyle/>
          <a:p>
            <a:r>
              <a:rPr lang="en-US" altLang="zh-CN" noProof="1"/>
              <a:t>MANAGEMENT ACCOUNTING</a:t>
            </a:r>
          </a:p>
        </p:txBody>
      </p:sp>
      <p:sp>
        <p:nvSpPr>
          <p:cNvPr id="11" name="Content Placeholder 10">
            <a:extLst>
              <a:ext uri="{FF2B5EF4-FFF2-40B4-BE49-F238E27FC236}">
                <a16:creationId xmlns:a16="http://schemas.microsoft.com/office/drawing/2014/main" id="{12F34AB5-F521-96A2-A09C-D378116DC71A}"/>
              </a:ext>
            </a:extLst>
          </p:cNvPr>
          <p:cNvSpPr>
            <a:spLocks noGrp="1"/>
          </p:cNvSpPr>
          <p:nvPr>
            <p:ph idx="19"/>
          </p:nvPr>
        </p:nvSpPr>
        <p:spPr>
          <a:xfrm>
            <a:off x="8541021" y="3221092"/>
            <a:ext cx="2812594" cy="720588"/>
          </a:xfrm>
        </p:spPr>
        <p:txBody>
          <a:bodyPr/>
          <a:lstStyle/>
          <a:p>
            <a:r>
              <a:rPr lang="en-US" noProof="1"/>
              <a:t>Guiding decisions with financial intelligence.</a:t>
            </a:r>
            <a:endParaRPr lang="en-US" dirty="0"/>
          </a:p>
        </p:txBody>
      </p:sp>
      <p:sp>
        <p:nvSpPr>
          <p:cNvPr id="13" name="Text Placeholder 12">
            <a:extLst>
              <a:ext uri="{FF2B5EF4-FFF2-40B4-BE49-F238E27FC236}">
                <a16:creationId xmlns:a16="http://schemas.microsoft.com/office/drawing/2014/main" id="{96EDF96F-4AAA-82F1-9BE3-8A95F45BB5B4}"/>
              </a:ext>
            </a:extLst>
          </p:cNvPr>
          <p:cNvSpPr>
            <a:spLocks noGrp="1"/>
          </p:cNvSpPr>
          <p:nvPr>
            <p:ph type="body" sz="quarter" idx="33"/>
          </p:nvPr>
        </p:nvSpPr>
        <p:spPr>
          <a:xfrm>
            <a:off x="1384268" y="3803156"/>
            <a:ext cx="2812863" cy="788962"/>
          </a:xfrm>
        </p:spPr>
        <p:txBody>
          <a:bodyPr/>
          <a:lstStyle/>
          <a:p>
            <a:r>
              <a:rPr lang="en-US" noProof="1"/>
              <a:t>INTERNAL AUDITING</a:t>
            </a:r>
          </a:p>
        </p:txBody>
      </p:sp>
      <p:sp>
        <p:nvSpPr>
          <p:cNvPr id="14" name="Content Placeholder 13">
            <a:extLst>
              <a:ext uri="{FF2B5EF4-FFF2-40B4-BE49-F238E27FC236}">
                <a16:creationId xmlns:a16="http://schemas.microsoft.com/office/drawing/2014/main" id="{0AB044DB-F4C3-CDCC-AE4A-1499EBBD33D5}"/>
              </a:ext>
            </a:extLst>
          </p:cNvPr>
          <p:cNvSpPr>
            <a:spLocks noGrp="1"/>
          </p:cNvSpPr>
          <p:nvPr>
            <p:ph idx="22"/>
          </p:nvPr>
        </p:nvSpPr>
        <p:spPr>
          <a:xfrm>
            <a:off x="1384403" y="4716085"/>
            <a:ext cx="2812594" cy="720588"/>
          </a:xfrm>
        </p:spPr>
        <p:txBody>
          <a:bodyPr/>
          <a:lstStyle/>
          <a:p>
            <a:r>
              <a:rPr lang="en-US" altLang="zh-CN" noProof="1"/>
              <a:t>Protecting organizations through risk insight.</a:t>
            </a:r>
          </a:p>
        </p:txBody>
      </p:sp>
      <p:sp>
        <p:nvSpPr>
          <p:cNvPr id="16" name="Text Placeholder 15">
            <a:extLst>
              <a:ext uri="{FF2B5EF4-FFF2-40B4-BE49-F238E27FC236}">
                <a16:creationId xmlns:a16="http://schemas.microsoft.com/office/drawing/2014/main" id="{D79B95C3-1BC1-5370-E621-944EEA4A9710}"/>
              </a:ext>
            </a:extLst>
          </p:cNvPr>
          <p:cNvSpPr>
            <a:spLocks noGrp="1"/>
          </p:cNvSpPr>
          <p:nvPr>
            <p:ph type="body" sz="quarter" idx="34"/>
          </p:nvPr>
        </p:nvSpPr>
        <p:spPr>
          <a:xfrm>
            <a:off x="4962577" y="3803156"/>
            <a:ext cx="2812863" cy="788962"/>
          </a:xfrm>
        </p:spPr>
        <p:txBody>
          <a:bodyPr/>
          <a:lstStyle/>
          <a:p>
            <a:r>
              <a:rPr lang="en-US" altLang="zh-CN" noProof="1"/>
              <a:t>ENTERPRISE RISK MANAGEMENT</a:t>
            </a:r>
          </a:p>
        </p:txBody>
      </p:sp>
      <p:sp>
        <p:nvSpPr>
          <p:cNvPr id="17" name="Content Placeholder 16">
            <a:extLst>
              <a:ext uri="{FF2B5EF4-FFF2-40B4-BE49-F238E27FC236}">
                <a16:creationId xmlns:a16="http://schemas.microsoft.com/office/drawing/2014/main" id="{5AF743D5-CA22-5313-9743-22E2AE6F9D1E}"/>
              </a:ext>
            </a:extLst>
          </p:cNvPr>
          <p:cNvSpPr>
            <a:spLocks noGrp="1"/>
          </p:cNvSpPr>
          <p:nvPr>
            <p:ph idx="25"/>
          </p:nvPr>
        </p:nvSpPr>
        <p:spPr>
          <a:xfrm>
            <a:off x="4962712" y="4716085"/>
            <a:ext cx="2812594" cy="720588"/>
          </a:xfrm>
        </p:spPr>
        <p:txBody>
          <a:bodyPr/>
          <a:lstStyle/>
          <a:p>
            <a:r>
              <a:rPr lang="en-US" altLang="zh-CN" noProof="1"/>
              <a:t>Anticipating threats, safeguarding organizational value.</a:t>
            </a:r>
          </a:p>
        </p:txBody>
      </p:sp>
      <p:sp>
        <p:nvSpPr>
          <p:cNvPr id="19" name="Text Placeholder 18">
            <a:extLst>
              <a:ext uri="{FF2B5EF4-FFF2-40B4-BE49-F238E27FC236}">
                <a16:creationId xmlns:a16="http://schemas.microsoft.com/office/drawing/2014/main" id="{085933FA-6F21-BA4C-2BC4-4BF49FC7A210}"/>
              </a:ext>
            </a:extLst>
          </p:cNvPr>
          <p:cNvSpPr>
            <a:spLocks noGrp="1"/>
          </p:cNvSpPr>
          <p:nvPr>
            <p:ph type="body" sz="quarter" idx="35"/>
          </p:nvPr>
        </p:nvSpPr>
        <p:spPr>
          <a:xfrm>
            <a:off x="8535137" y="3803156"/>
            <a:ext cx="2812863" cy="788962"/>
          </a:xfrm>
        </p:spPr>
        <p:txBody>
          <a:bodyPr/>
          <a:lstStyle/>
          <a:p>
            <a:r>
              <a:rPr lang="en-US" altLang="zh-CN" noProof="1"/>
              <a:t>TAX </a:t>
            </a:r>
          </a:p>
          <a:p>
            <a:r>
              <a:rPr lang="en-US" altLang="zh-CN" noProof="1"/>
              <a:t>PLANNING</a:t>
            </a:r>
          </a:p>
        </p:txBody>
      </p:sp>
      <p:sp>
        <p:nvSpPr>
          <p:cNvPr id="20" name="Content Placeholder 19">
            <a:extLst>
              <a:ext uri="{FF2B5EF4-FFF2-40B4-BE49-F238E27FC236}">
                <a16:creationId xmlns:a16="http://schemas.microsoft.com/office/drawing/2014/main" id="{54C6C5FE-12B4-74AB-2929-98E4E3B84FEF}"/>
              </a:ext>
            </a:extLst>
          </p:cNvPr>
          <p:cNvSpPr>
            <a:spLocks noGrp="1"/>
          </p:cNvSpPr>
          <p:nvPr>
            <p:ph idx="28"/>
          </p:nvPr>
        </p:nvSpPr>
        <p:spPr>
          <a:xfrm>
            <a:off x="8541021" y="4716085"/>
            <a:ext cx="2812594" cy="720588"/>
          </a:xfrm>
        </p:spPr>
        <p:txBody>
          <a:bodyPr/>
          <a:lstStyle/>
          <a:p>
            <a:r>
              <a:rPr lang="en-US" altLang="zh-CN" noProof="1"/>
              <a:t>Strategizing to optimize tax outcomes.</a:t>
            </a:r>
          </a:p>
        </p:txBody>
      </p:sp>
    </p:spTree>
    <p:extLst>
      <p:ext uri="{BB962C8B-B14F-4D97-AF65-F5344CB8AC3E}">
        <p14:creationId xmlns:p14="http://schemas.microsoft.com/office/powerpoint/2010/main" val="2016316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4693F-E620-2264-CD22-53035A545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413CA3-266D-08A4-F5B3-1C655434CF41}"/>
              </a:ext>
            </a:extLst>
          </p:cNvPr>
          <p:cNvSpPr>
            <a:spLocks noGrp="1"/>
          </p:cNvSpPr>
          <p:nvPr>
            <p:ph type="title"/>
          </p:nvPr>
        </p:nvSpPr>
        <p:spPr>
          <a:xfrm>
            <a:off x="1313395" y="886783"/>
            <a:ext cx="9386350" cy="1132258"/>
          </a:xfrm>
        </p:spPr>
        <p:txBody>
          <a:bodyPr/>
          <a:lstStyle/>
          <a:p>
            <a:r>
              <a:rPr lang="en-US" altLang="zh-CN" noProof="0" dirty="0"/>
              <a:t>2025 Salary Guide: Private Accounting</a:t>
            </a:r>
            <a:endParaRPr lang="en-GB" dirty="0"/>
          </a:p>
        </p:txBody>
      </p:sp>
      <p:graphicFrame>
        <p:nvGraphicFramePr>
          <p:cNvPr id="7" name="Table 5">
            <a:extLst>
              <a:ext uri="{FF2B5EF4-FFF2-40B4-BE49-F238E27FC236}">
                <a16:creationId xmlns:a16="http://schemas.microsoft.com/office/drawing/2014/main" id="{EDEA8801-EBEC-621F-1902-EEA923DDD2DF}"/>
              </a:ext>
            </a:extLst>
          </p:cNvPr>
          <p:cNvGraphicFramePr>
            <a:graphicFrameLocks noGrp="1"/>
          </p:cNvGraphicFramePr>
          <p:nvPr>
            <p:ph idx="1"/>
            <p:extLst>
              <p:ext uri="{D42A27DB-BD31-4B8C-83A1-F6EECF244321}">
                <p14:modId xmlns:p14="http://schemas.microsoft.com/office/powerpoint/2010/main" val="215271834"/>
              </p:ext>
            </p:extLst>
          </p:nvPr>
        </p:nvGraphicFramePr>
        <p:xfrm>
          <a:off x="1312863" y="2098675"/>
          <a:ext cx="9212261" cy="3636111"/>
        </p:xfrm>
        <a:graphic>
          <a:graphicData uri="http://schemas.openxmlformats.org/drawingml/2006/table">
            <a:tbl>
              <a:tblPr firstRow="1" bandRow="1">
                <a:tableStyleId>{7DF18680-E054-41AD-8BC1-D1AEF772440D}</a:tableStyleId>
              </a:tblPr>
              <a:tblGrid>
                <a:gridCol w="4136396">
                  <a:extLst>
                    <a:ext uri="{9D8B030D-6E8A-4147-A177-3AD203B41FA5}">
                      <a16:colId xmlns:a16="http://schemas.microsoft.com/office/drawing/2014/main" val="1523889650"/>
                    </a:ext>
                  </a:extLst>
                </a:gridCol>
                <a:gridCol w="1691955">
                  <a:extLst>
                    <a:ext uri="{9D8B030D-6E8A-4147-A177-3AD203B41FA5}">
                      <a16:colId xmlns:a16="http://schemas.microsoft.com/office/drawing/2014/main" val="3584355357"/>
                    </a:ext>
                  </a:extLst>
                </a:gridCol>
                <a:gridCol w="1691955">
                  <a:extLst>
                    <a:ext uri="{9D8B030D-6E8A-4147-A177-3AD203B41FA5}">
                      <a16:colId xmlns:a16="http://schemas.microsoft.com/office/drawing/2014/main" val="2525902292"/>
                    </a:ext>
                  </a:extLst>
                </a:gridCol>
                <a:gridCol w="1691955">
                  <a:extLst>
                    <a:ext uri="{9D8B030D-6E8A-4147-A177-3AD203B41FA5}">
                      <a16:colId xmlns:a16="http://schemas.microsoft.com/office/drawing/2014/main" val="1715459500"/>
                    </a:ext>
                  </a:extLst>
                </a:gridCol>
              </a:tblGrid>
              <a:tr h="440003">
                <a:tc>
                  <a:txBody>
                    <a:bodyPr/>
                    <a:lstStyle/>
                    <a:p>
                      <a:pPr algn="l" fontAlgn="ctr"/>
                      <a:r>
                        <a:rPr lang="en-US" sz="1400" b="1" dirty="0">
                          <a:solidFill>
                            <a:srgbClr val="382E2C"/>
                          </a:solidFill>
                          <a:effectLst/>
                        </a:rPr>
                        <a:t>Position Title</a:t>
                      </a:r>
                      <a:endParaRPr lang="en-US" sz="1400" b="1" dirty="0">
                        <a:solidFill>
                          <a:srgbClr val="382E2C"/>
                        </a:solidFill>
                        <a:effectLst/>
                        <a:latin typeface="RH Futura Book"/>
                      </a:endParaRPr>
                    </a:p>
                  </a:txBody>
                  <a:tcPr marL="571500" marR="152400" marT="133350" marB="133350" anchor="ctr"/>
                </a:tc>
                <a:tc>
                  <a:txBody>
                    <a:bodyPr/>
                    <a:lstStyle/>
                    <a:p>
                      <a:pPr algn="l" fontAlgn="ctr"/>
                      <a:r>
                        <a:rPr lang="en-US" sz="1400" b="1" dirty="0">
                          <a:solidFill>
                            <a:srgbClr val="382E2C"/>
                          </a:solidFill>
                          <a:effectLst/>
                        </a:rPr>
                        <a:t>25th</a:t>
                      </a:r>
                      <a:br>
                        <a:rPr lang="en-US" sz="1400" b="1" dirty="0">
                          <a:solidFill>
                            <a:srgbClr val="382E2C"/>
                          </a:solidFill>
                          <a:effectLst/>
                        </a:rPr>
                      </a:br>
                      <a:r>
                        <a:rPr lang="en-US" sz="1400" b="1" dirty="0">
                          <a:solidFill>
                            <a:srgbClr val="382E2C"/>
                          </a:solidFill>
                          <a:effectLst/>
                        </a:rPr>
                        <a:t>percentile</a:t>
                      </a:r>
                      <a:endParaRPr lang="en-US" sz="1400" b="1" dirty="0">
                        <a:solidFill>
                          <a:srgbClr val="382E2C"/>
                        </a:solidFill>
                        <a:effectLst/>
                        <a:latin typeface="RH Futura Book"/>
                      </a:endParaRPr>
                    </a:p>
                  </a:txBody>
                  <a:tcPr marL="152400" marR="152400" marT="133350" marB="133350" anchor="ctr"/>
                </a:tc>
                <a:tc>
                  <a:txBody>
                    <a:bodyPr/>
                    <a:lstStyle/>
                    <a:p>
                      <a:pPr algn="l" fontAlgn="ctr"/>
                      <a:r>
                        <a:rPr lang="en-US" sz="1400" b="1" dirty="0">
                          <a:solidFill>
                            <a:srgbClr val="382E2C"/>
                          </a:solidFill>
                          <a:effectLst/>
                        </a:rPr>
                        <a:t>50th</a:t>
                      </a:r>
                      <a:br>
                        <a:rPr lang="en-US" sz="1400" b="1" dirty="0">
                          <a:solidFill>
                            <a:srgbClr val="382E2C"/>
                          </a:solidFill>
                          <a:effectLst/>
                        </a:rPr>
                      </a:br>
                      <a:r>
                        <a:rPr lang="en-US" sz="1400" b="1" dirty="0">
                          <a:solidFill>
                            <a:srgbClr val="382E2C"/>
                          </a:solidFill>
                          <a:effectLst/>
                        </a:rPr>
                        <a:t>percentile</a:t>
                      </a:r>
                      <a:endParaRPr lang="en-US" sz="1400" b="1" dirty="0">
                        <a:solidFill>
                          <a:srgbClr val="382E2C"/>
                        </a:solidFill>
                        <a:effectLst/>
                        <a:latin typeface="RH Futura Book"/>
                      </a:endParaRPr>
                    </a:p>
                  </a:txBody>
                  <a:tcPr marL="152400" marR="152400" marT="133350" marB="133350" anchor="ctr"/>
                </a:tc>
                <a:tc>
                  <a:txBody>
                    <a:bodyPr/>
                    <a:lstStyle/>
                    <a:p>
                      <a:pPr algn="l" fontAlgn="ctr"/>
                      <a:r>
                        <a:rPr lang="en-US" sz="1400" b="1" dirty="0">
                          <a:solidFill>
                            <a:srgbClr val="382E2C"/>
                          </a:solidFill>
                          <a:effectLst/>
                        </a:rPr>
                        <a:t>75th</a:t>
                      </a:r>
                      <a:br>
                        <a:rPr lang="en-US" sz="1400" b="1" dirty="0">
                          <a:solidFill>
                            <a:srgbClr val="382E2C"/>
                          </a:solidFill>
                          <a:effectLst/>
                        </a:rPr>
                      </a:br>
                      <a:r>
                        <a:rPr lang="en-US" sz="1400" b="1" dirty="0">
                          <a:solidFill>
                            <a:srgbClr val="382E2C"/>
                          </a:solidFill>
                          <a:effectLst/>
                        </a:rPr>
                        <a:t>percentile</a:t>
                      </a:r>
                      <a:endParaRPr lang="en-US" sz="1400" b="1" dirty="0">
                        <a:solidFill>
                          <a:srgbClr val="382E2C"/>
                        </a:solidFill>
                        <a:effectLst/>
                        <a:latin typeface="RH Futura Book"/>
                      </a:endParaRPr>
                    </a:p>
                  </a:txBody>
                  <a:tcPr marL="152400" marR="152400" marT="133350" marB="133350" anchor="ctr"/>
                </a:tc>
                <a:extLst>
                  <a:ext uri="{0D108BD9-81ED-4DB2-BD59-A6C34878D82A}">
                    <a16:rowId xmlns:a16="http://schemas.microsoft.com/office/drawing/2014/main" val="1443823632"/>
                  </a:ext>
                </a:extLst>
              </a:tr>
              <a:tr h="0">
                <a:tc>
                  <a:txBody>
                    <a:bodyPr/>
                    <a:lstStyle/>
                    <a:p>
                      <a:pPr algn="l"/>
                      <a:r>
                        <a:rPr lang="en-US" sz="1400" dirty="0">
                          <a:effectLst/>
                          <a:latin typeface="+mn-lt"/>
                        </a:rPr>
                        <a:t>Chief Financial Officer (CFO)</a:t>
                      </a:r>
                    </a:p>
                  </a:txBody>
                  <a:tcPr marL="45720" marR="45720" anchor="ctr"/>
                </a:tc>
                <a:tc>
                  <a:txBody>
                    <a:bodyPr/>
                    <a:lstStyle/>
                    <a:p>
                      <a:pPr algn="ctr"/>
                      <a:r>
                        <a:rPr lang="en-US" sz="1400" dirty="0">
                          <a:effectLst/>
                          <a:latin typeface="+mn-lt"/>
                        </a:rPr>
                        <a:t>$</a:t>
                      </a:r>
                      <a:r>
                        <a:rPr lang="en-US" sz="1400" b="0" i="0" kern="1200" dirty="0">
                          <a:solidFill>
                            <a:schemeClr val="dk1"/>
                          </a:solidFill>
                          <a:effectLst/>
                          <a:latin typeface="+mn-lt"/>
                          <a:ea typeface="+mn-ea"/>
                          <a:cs typeface="+mn-cs"/>
                        </a:rPr>
                        <a:t>194,250</a:t>
                      </a:r>
                      <a:endParaRPr lang="en-US" sz="1400" dirty="0">
                        <a:effectLst/>
                        <a:latin typeface="+mn-lt"/>
                      </a:endParaRPr>
                    </a:p>
                  </a:txBody>
                  <a:tcPr marL="45720" marR="45720" anchor="ctr"/>
                </a:tc>
                <a:tc>
                  <a:txBody>
                    <a:bodyPr/>
                    <a:lstStyle/>
                    <a:p>
                      <a:pPr algn="ctr"/>
                      <a:r>
                        <a:rPr lang="en-US" sz="1400" dirty="0">
                          <a:effectLst/>
                          <a:latin typeface="+mn-lt"/>
                        </a:rPr>
                        <a:t>$</a:t>
                      </a:r>
                      <a:r>
                        <a:rPr lang="en-US" sz="1400" b="0" i="0" kern="1200" dirty="0">
                          <a:solidFill>
                            <a:schemeClr val="dk1"/>
                          </a:solidFill>
                          <a:effectLst/>
                          <a:latin typeface="+mn-lt"/>
                          <a:ea typeface="+mn-ea"/>
                          <a:cs typeface="+mn-cs"/>
                        </a:rPr>
                        <a:t>268,250</a:t>
                      </a:r>
                      <a:endParaRPr lang="en-US" sz="1400" dirty="0">
                        <a:effectLst/>
                        <a:latin typeface="+mn-lt"/>
                      </a:endParaRPr>
                    </a:p>
                  </a:txBody>
                  <a:tcPr marL="45720" marR="45720" anchor="ctr"/>
                </a:tc>
                <a:tc>
                  <a:txBody>
                    <a:bodyPr/>
                    <a:lstStyle/>
                    <a:p>
                      <a:pPr algn="ctr"/>
                      <a:r>
                        <a:rPr lang="en-US" sz="1400" dirty="0">
                          <a:effectLst/>
                          <a:latin typeface="+mn-lt"/>
                        </a:rPr>
                        <a:t>$</a:t>
                      </a:r>
                      <a:r>
                        <a:rPr lang="en-US" sz="1400" b="0" i="0" kern="1200" dirty="0">
                          <a:solidFill>
                            <a:schemeClr val="dk1"/>
                          </a:solidFill>
                          <a:effectLst/>
                          <a:latin typeface="+mn-lt"/>
                          <a:ea typeface="+mn-ea"/>
                          <a:cs typeface="+mn-cs"/>
                        </a:rPr>
                        <a:t>321,750</a:t>
                      </a:r>
                      <a:endParaRPr lang="en-US" sz="1400" dirty="0">
                        <a:effectLst/>
                        <a:latin typeface="+mn-lt"/>
                      </a:endParaRPr>
                    </a:p>
                  </a:txBody>
                  <a:tcPr marL="45720" marR="45720" anchor="ctr"/>
                </a:tc>
                <a:extLst>
                  <a:ext uri="{0D108BD9-81ED-4DB2-BD59-A6C34878D82A}">
                    <a16:rowId xmlns:a16="http://schemas.microsoft.com/office/drawing/2014/main" val="4257068672"/>
                  </a:ext>
                </a:extLst>
              </a:tr>
              <a:tr h="306519">
                <a:tc>
                  <a:txBody>
                    <a:bodyPr/>
                    <a:lstStyle/>
                    <a:p>
                      <a:pPr algn="l"/>
                      <a:r>
                        <a:rPr lang="en-US" sz="1400" dirty="0">
                          <a:effectLst/>
                          <a:latin typeface="+mn-lt"/>
                        </a:rPr>
                        <a:t>Vice President of Finance</a:t>
                      </a:r>
                    </a:p>
                  </a:txBody>
                  <a:tcPr marL="45720" marR="45720" anchor="ctr"/>
                </a:tc>
                <a:tc>
                  <a:txBody>
                    <a:bodyPr/>
                    <a:lstStyle/>
                    <a:p>
                      <a:pPr algn="ctr"/>
                      <a:r>
                        <a:rPr lang="en-US" sz="1400" dirty="0">
                          <a:effectLst/>
                          <a:latin typeface="+mn-lt"/>
                        </a:rPr>
                        <a:t>$165,000</a:t>
                      </a:r>
                    </a:p>
                  </a:txBody>
                  <a:tcPr marL="45720" marR="45720" anchor="ctr"/>
                </a:tc>
                <a:tc>
                  <a:txBody>
                    <a:bodyPr/>
                    <a:lstStyle/>
                    <a:p>
                      <a:pPr algn="ctr"/>
                      <a:r>
                        <a:rPr lang="en-US" sz="1400" dirty="0">
                          <a:effectLst/>
                          <a:latin typeface="+mn-lt"/>
                        </a:rPr>
                        <a:t>$207,000</a:t>
                      </a:r>
                    </a:p>
                  </a:txBody>
                  <a:tcPr marL="45720" marR="45720" anchor="ctr"/>
                </a:tc>
                <a:tc>
                  <a:txBody>
                    <a:bodyPr/>
                    <a:lstStyle/>
                    <a:p>
                      <a:pPr algn="ctr"/>
                      <a:r>
                        <a:rPr lang="en-US" sz="1400" dirty="0">
                          <a:effectLst/>
                          <a:latin typeface="+mn-lt"/>
                        </a:rPr>
                        <a:t>$250,500</a:t>
                      </a:r>
                    </a:p>
                  </a:txBody>
                  <a:tcPr marL="45720" marR="45720" anchor="ctr"/>
                </a:tc>
                <a:extLst>
                  <a:ext uri="{0D108BD9-81ED-4DB2-BD59-A6C34878D82A}">
                    <a16:rowId xmlns:a16="http://schemas.microsoft.com/office/drawing/2014/main" val="1608925030"/>
                  </a:ext>
                </a:extLst>
              </a:tr>
              <a:tr h="306519">
                <a:tc>
                  <a:txBody>
                    <a:bodyPr/>
                    <a:lstStyle/>
                    <a:p>
                      <a:pPr algn="l"/>
                      <a:r>
                        <a:rPr lang="en-US" sz="1400" dirty="0">
                          <a:effectLst/>
                          <a:latin typeface="+mn-lt"/>
                        </a:rPr>
                        <a:t>Corporate Controller</a:t>
                      </a:r>
                    </a:p>
                  </a:txBody>
                  <a:tcPr marL="45720" marR="45720" anchor="ctr"/>
                </a:tc>
                <a:tc>
                  <a:txBody>
                    <a:bodyPr/>
                    <a:lstStyle/>
                    <a:p>
                      <a:pPr algn="ctr"/>
                      <a:r>
                        <a:rPr lang="en-US" sz="1400" dirty="0">
                          <a:effectLst/>
                          <a:latin typeface="+mn-lt"/>
                        </a:rPr>
                        <a:t>$151,000</a:t>
                      </a:r>
                    </a:p>
                  </a:txBody>
                  <a:tcPr marL="45720" marR="45720" anchor="ctr"/>
                </a:tc>
                <a:tc>
                  <a:txBody>
                    <a:bodyPr/>
                    <a:lstStyle/>
                    <a:p>
                      <a:pPr algn="ctr"/>
                      <a:r>
                        <a:rPr lang="en-US" sz="1400" dirty="0">
                          <a:effectLst/>
                          <a:latin typeface="+mn-lt"/>
                        </a:rPr>
                        <a:t>$184,250</a:t>
                      </a:r>
                    </a:p>
                  </a:txBody>
                  <a:tcPr marL="45720" marR="45720" anchor="ctr"/>
                </a:tc>
                <a:tc>
                  <a:txBody>
                    <a:bodyPr/>
                    <a:lstStyle/>
                    <a:p>
                      <a:pPr algn="ctr"/>
                      <a:r>
                        <a:rPr lang="en-US" sz="1400" dirty="0">
                          <a:effectLst/>
                          <a:latin typeface="+mn-lt"/>
                        </a:rPr>
                        <a:t>$213,250</a:t>
                      </a:r>
                    </a:p>
                  </a:txBody>
                  <a:tcPr marL="45720" marR="45720" anchor="ctr"/>
                </a:tc>
                <a:extLst>
                  <a:ext uri="{0D108BD9-81ED-4DB2-BD59-A6C34878D82A}">
                    <a16:rowId xmlns:a16="http://schemas.microsoft.com/office/drawing/2014/main" val="1744111436"/>
                  </a:ext>
                </a:extLst>
              </a:tr>
              <a:tr h="306519">
                <a:tc>
                  <a:txBody>
                    <a:bodyPr/>
                    <a:lstStyle/>
                    <a:p>
                      <a:pPr algn="l"/>
                      <a:r>
                        <a:rPr lang="en-US" sz="1400" dirty="0">
                          <a:effectLst/>
                          <a:latin typeface="+mn-lt"/>
                        </a:rPr>
                        <a:t>Director of Finance</a:t>
                      </a:r>
                    </a:p>
                  </a:txBody>
                  <a:tcPr marL="45720" marR="45720" anchor="ctr"/>
                </a:tc>
                <a:tc>
                  <a:txBody>
                    <a:bodyPr/>
                    <a:lstStyle/>
                    <a:p>
                      <a:pPr algn="ctr"/>
                      <a:r>
                        <a:rPr lang="en-US" sz="1400" dirty="0">
                          <a:effectLst/>
                          <a:latin typeface="+mn-lt"/>
                        </a:rPr>
                        <a:t>$</a:t>
                      </a:r>
                      <a:r>
                        <a:rPr lang="en-US" sz="1400" b="0" i="0" kern="1200" dirty="0">
                          <a:solidFill>
                            <a:schemeClr val="dk1"/>
                          </a:solidFill>
                          <a:effectLst/>
                          <a:latin typeface="+mn-lt"/>
                          <a:ea typeface="+mn-ea"/>
                          <a:cs typeface="+mn-cs"/>
                        </a:rPr>
                        <a:t>126,500</a:t>
                      </a:r>
                      <a:endParaRPr lang="en-US" sz="1400" dirty="0">
                        <a:effectLst/>
                        <a:latin typeface="+mn-lt"/>
                      </a:endParaRPr>
                    </a:p>
                  </a:txBody>
                  <a:tcPr marL="45720" marR="45720" anchor="ctr"/>
                </a:tc>
                <a:tc>
                  <a:txBody>
                    <a:bodyPr/>
                    <a:lstStyle/>
                    <a:p>
                      <a:pPr algn="ctr"/>
                      <a:r>
                        <a:rPr lang="en-US" sz="1400" dirty="0">
                          <a:effectLst/>
                          <a:latin typeface="+mn-lt"/>
                        </a:rPr>
                        <a:t>$</a:t>
                      </a:r>
                      <a:r>
                        <a:rPr lang="en-US" sz="1400" b="0" i="0" kern="1200" dirty="0">
                          <a:solidFill>
                            <a:schemeClr val="dk1"/>
                          </a:solidFill>
                          <a:effectLst/>
                          <a:latin typeface="+mn-lt"/>
                          <a:ea typeface="+mn-ea"/>
                          <a:cs typeface="+mn-cs"/>
                        </a:rPr>
                        <a:t>167,000</a:t>
                      </a:r>
                      <a:endParaRPr lang="en-US" sz="1400" dirty="0">
                        <a:effectLst/>
                        <a:latin typeface="+mn-lt"/>
                      </a:endParaRPr>
                    </a:p>
                  </a:txBody>
                  <a:tcPr marL="45720" marR="45720" anchor="ctr"/>
                </a:tc>
                <a:tc>
                  <a:txBody>
                    <a:bodyPr/>
                    <a:lstStyle/>
                    <a:p>
                      <a:pPr algn="ctr"/>
                      <a:r>
                        <a:rPr lang="en-US" sz="1400" dirty="0">
                          <a:effectLst/>
                          <a:latin typeface="+mn-lt"/>
                        </a:rPr>
                        <a:t>$</a:t>
                      </a:r>
                      <a:r>
                        <a:rPr lang="en-US" sz="1400" b="0" i="0" kern="1200" dirty="0">
                          <a:solidFill>
                            <a:schemeClr val="dk1"/>
                          </a:solidFill>
                          <a:effectLst/>
                          <a:latin typeface="+mn-lt"/>
                          <a:ea typeface="+mn-ea"/>
                          <a:cs typeface="+mn-cs"/>
                        </a:rPr>
                        <a:t>180,750</a:t>
                      </a:r>
                      <a:endParaRPr lang="en-US" sz="1400" dirty="0">
                        <a:effectLst/>
                        <a:latin typeface="+mn-lt"/>
                      </a:endParaRPr>
                    </a:p>
                  </a:txBody>
                  <a:tcPr marL="45720" marR="45720" anchor="ctr"/>
                </a:tc>
                <a:extLst>
                  <a:ext uri="{0D108BD9-81ED-4DB2-BD59-A6C34878D82A}">
                    <a16:rowId xmlns:a16="http://schemas.microsoft.com/office/drawing/2014/main" val="2548035984"/>
                  </a:ext>
                </a:extLst>
              </a:tr>
              <a:tr h="398325">
                <a:tc>
                  <a:txBody>
                    <a:bodyPr/>
                    <a:lstStyle/>
                    <a:p>
                      <a:pPr algn="l"/>
                      <a:r>
                        <a:rPr lang="en-US" sz="1400" dirty="0">
                          <a:effectLst/>
                          <a:latin typeface="+mn-lt"/>
                        </a:rPr>
                        <a:t>Director of Accounting</a:t>
                      </a:r>
                    </a:p>
                  </a:txBody>
                  <a:tcPr marL="45720" marR="45720" anchor="ctr"/>
                </a:tc>
                <a:tc>
                  <a:txBody>
                    <a:bodyPr/>
                    <a:lstStyle/>
                    <a:p>
                      <a:pPr algn="ctr"/>
                      <a:r>
                        <a:rPr lang="en-US" sz="1400" dirty="0">
                          <a:effectLst/>
                          <a:latin typeface="+mn-lt"/>
                        </a:rPr>
                        <a:t>$125,000</a:t>
                      </a:r>
                    </a:p>
                  </a:txBody>
                  <a:tcPr marL="45720" marR="45720" anchor="ctr"/>
                </a:tc>
                <a:tc>
                  <a:txBody>
                    <a:bodyPr/>
                    <a:lstStyle/>
                    <a:p>
                      <a:pPr algn="ctr"/>
                      <a:r>
                        <a:rPr lang="en-US" sz="1400" dirty="0">
                          <a:effectLst/>
                          <a:latin typeface="+mn-lt"/>
                        </a:rPr>
                        <a:t>$164,250</a:t>
                      </a:r>
                    </a:p>
                  </a:txBody>
                  <a:tcPr marL="45720" marR="45720" anchor="ctr"/>
                </a:tc>
                <a:tc>
                  <a:txBody>
                    <a:bodyPr/>
                    <a:lstStyle/>
                    <a:p>
                      <a:pPr algn="ctr"/>
                      <a:r>
                        <a:rPr lang="en-US" sz="1400" dirty="0">
                          <a:effectLst/>
                          <a:latin typeface="+mn-lt"/>
                        </a:rPr>
                        <a:t>$180,750</a:t>
                      </a:r>
                    </a:p>
                  </a:txBody>
                  <a:tcPr marL="45720" marR="45720" anchor="ctr"/>
                </a:tc>
                <a:extLst>
                  <a:ext uri="{0D108BD9-81ED-4DB2-BD59-A6C34878D82A}">
                    <a16:rowId xmlns:a16="http://schemas.microsoft.com/office/drawing/2014/main" val="4097675170"/>
                  </a:ext>
                </a:extLst>
              </a:tr>
              <a:tr h="440003">
                <a:tc>
                  <a:txBody>
                    <a:bodyPr/>
                    <a:lstStyle/>
                    <a:p>
                      <a:pPr algn="l"/>
                      <a:r>
                        <a:rPr lang="en-US" sz="1400" dirty="0">
                          <a:effectLst/>
                          <a:latin typeface="+mn-lt"/>
                        </a:rPr>
                        <a:t>Financial Project Manager</a:t>
                      </a:r>
                    </a:p>
                  </a:txBody>
                  <a:tcPr marL="45720" marR="45720" anchor="ctr"/>
                </a:tc>
                <a:tc>
                  <a:txBody>
                    <a:bodyPr/>
                    <a:lstStyle/>
                    <a:p>
                      <a:pPr algn="ctr"/>
                      <a:r>
                        <a:rPr lang="en-US" sz="1400" dirty="0">
                          <a:effectLst/>
                          <a:latin typeface="+mn-lt"/>
                        </a:rPr>
                        <a:t>$107,500</a:t>
                      </a:r>
                    </a:p>
                  </a:txBody>
                  <a:tcPr marL="45720" marR="45720" anchor="ctr"/>
                </a:tc>
                <a:tc>
                  <a:txBody>
                    <a:bodyPr/>
                    <a:lstStyle/>
                    <a:p>
                      <a:pPr algn="ctr"/>
                      <a:r>
                        <a:rPr lang="en-US" sz="1400" dirty="0">
                          <a:effectLst/>
                          <a:latin typeface="+mn-lt"/>
                        </a:rPr>
                        <a:t>$136,500</a:t>
                      </a:r>
                    </a:p>
                  </a:txBody>
                  <a:tcPr marL="45720" marR="45720" anchor="ctr"/>
                </a:tc>
                <a:tc>
                  <a:txBody>
                    <a:bodyPr/>
                    <a:lstStyle/>
                    <a:p>
                      <a:pPr algn="ctr"/>
                      <a:r>
                        <a:rPr lang="en-US" sz="1400" dirty="0">
                          <a:effectLst/>
                          <a:latin typeface="+mn-lt"/>
                        </a:rPr>
                        <a:t>$165,750</a:t>
                      </a:r>
                    </a:p>
                  </a:txBody>
                  <a:tcPr marL="45720" marR="45720" anchor="ctr"/>
                </a:tc>
                <a:extLst>
                  <a:ext uri="{0D108BD9-81ED-4DB2-BD59-A6C34878D82A}">
                    <a16:rowId xmlns:a16="http://schemas.microsoft.com/office/drawing/2014/main" val="3420597462"/>
                  </a:ext>
                </a:extLst>
              </a:tr>
              <a:tr h="440003">
                <a:tc>
                  <a:txBody>
                    <a:bodyPr/>
                    <a:lstStyle/>
                    <a:p>
                      <a:pPr algn="l"/>
                      <a:r>
                        <a:rPr lang="en-US" sz="1400" dirty="0">
                          <a:effectLst/>
                          <a:latin typeface="+mn-lt"/>
                        </a:rPr>
                        <a:t>Assistant Controller</a:t>
                      </a:r>
                    </a:p>
                  </a:txBody>
                  <a:tcPr marL="45720" marR="45720" anchor="ctr"/>
                </a:tc>
                <a:tc>
                  <a:txBody>
                    <a:bodyPr/>
                    <a:lstStyle/>
                    <a:p>
                      <a:pPr algn="ctr"/>
                      <a:r>
                        <a:rPr lang="en-US" sz="1400" dirty="0">
                          <a:effectLst/>
                          <a:latin typeface="+mn-lt"/>
                        </a:rPr>
                        <a:t>$92,500</a:t>
                      </a:r>
                    </a:p>
                  </a:txBody>
                  <a:tcPr marL="45720" marR="45720" anchor="ctr"/>
                </a:tc>
                <a:tc>
                  <a:txBody>
                    <a:bodyPr/>
                    <a:lstStyle/>
                    <a:p>
                      <a:pPr algn="ctr"/>
                      <a:r>
                        <a:rPr lang="en-US" sz="1400" dirty="0">
                          <a:effectLst/>
                          <a:latin typeface="+mn-lt"/>
                        </a:rPr>
                        <a:t>$122,000</a:t>
                      </a:r>
                    </a:p>
                  </a:txBody>
                  <a:tcPr marL="45720" marR="45720" anchor="ctr"/>
                </a:tc>
                <a:tc>
                  <a:txBody>
                    <a:bodyPr/>
                    <a:lstStyle/>
                    <a:p>
                      <a:pPr algn="ctr"/>
                      <a:r>
                        <a:rPr lang="en-US" sz="1400" dirty="0">
                          <a:effectLst/>
                          <a:latin typeface="+mn-lt"/>
                        </a:rPr>
                        <a:t>$142,000</a:t>
                      </a:r>
                    </a:p>
                  </a:txBody>
                  <a:tcPr marL="45720" marR="45720" anchor="ctr"/>
                </a:tc>
                <a:extLst>
                  <a:ext uri="{0D108BD9-81ED-4DB2-BD59-A6C34878D82A}">
                    <a16:rowId xmlns:a16="http://schemas.microsoft.com/office/drawing/2014/main" val="902234549"/>
                  </a:ext>
                </a:extLst>
              </a:tr>
              <a:tr h="440003">
                <a:tc>
                  <a:txBody>
                    <a:bodyPr/>
                    <a:lstStyle/>
                    <a:p>
                      <a:pPr algn="l"/>
                      <a:r>
                        <a:rPr lang="en-US" sz="1400">
                          <a:effectLst/>
                          <a:latin typeface="+mn-lt"/>
                        </a:rPr>
                        <a:t>Forensic Accountant</a:t>
                      </a:r>
                    </a:p>
                  </a:txBody>
                  <a:tcPr marL="45720" marR="45720" anchor="ctr"/>
                </a:tc>
                <a:tc>
                  <a:txBody>
                    <a:bodyPr/>
                    <a:lstStyle/>
                    <a:p>
                      <a:pPr algn="ctr"/>
                      <a:r>
                        <a:rPr lang="en-US" sz="1400" dirty="0">
                          <a:effectLst/>
                          <a:latin typeface="+mn-lt"/>
                        </a:rPr>
                        <a:t>$84,750</a:t>
                      </a:r>
                    </a:p>
                  </a:txBody>
                  <a:tcPr marL="45720" marR="45720" anchor="ctr"/>
                </a:tc>
                <a:tc>
                  <a:txBody>
                    <a:bodyPr/>
                    <a:lstStyle/>
                    <a:p>
                      <a:pPr algn="ctr"/>
                      <a:r>
                        <a:rPr lang="en-US" sz="1400" dirty="0">
                          <a:effectLst/>
                          <a:latin typeface="+mn-lt"/>
                        </a:rPr>
                        <a:t>$105,500</a:t>
                      </a:r>
                    </a:p>
                  </a:txBody>
                  <a:tcPr marL="45720" marR="45720" anchor="ctr"/>
                </a:tc>
                <a:tc>
                  <a:txBody>
                    <a:bodyPr/>
                    <a:lstStyle/>
                    <a:p>
                      <a:pPr algn="ctr"/>
                      <a:r>
                        <a:rPr lang="en-US" sz="1400" dirty="0">
                          <a:effectLst/>
                          <a:latin typeface="+mn-lt"/>
                        </a:rPr>
                        <a:t>$121,750</a:t>
                      </a:r>
                    </a:p>
                  </a:txBody>
                  <a:tcPr marL="45720" marR="45720" anchor="ctr"/>
                </a:tc>
                <a:extLst>
                  <a:ext uri="{0D108BD9-81ED-4DB2-BD59-A6C34878D82A}">
                    <a16:rowId xmlns:a16="http://schemas.microsoft.com/office/drawing/2014/main" val="3685377962"/>
                  </a:ext>
                </a:extLst>
              </a:tr>
            </a:tbl>
          </a:graphicData>
        </a:graphic>
      </p:graphicFrame>
    </p:spTree>
    <p:extLst>
      <p:ext uri="{BB962C8B-B14F-4D97-AF65-F5344CB8AC3E}">
        <p14:creationId xmlns:p14="http://schemas.microsoft.com/office/powerpoint/2010/main" val="31479174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EPLUS.THEME" val="template.pptx"/>
</p:tagLst>
</file>

<file path=ppt/theme/theme1.xml><?xml version="1.0" encoding="utf-8"?>
<a:theme xmlns:a="http://schemas.openxmlformats.org/drawingml/2006/main" name="Custom">
  <a:themeElements>
    <a:clrScheme name="OP_001_Biz Presentation_Personal Budgeting_250210_">
      <a:dk1>
        <a:srgbClr val="2F2F2F"/>
      </a:dk1>
      <a:lt1>
        <a:srgbClr val="FFFFFF"/>
      </a:lt1>
      <a:dk2>
        <a:srgbClr val="778495"/>
      </a:dk2>
      <a:lt2>
        <a:srgbClr val="F0F0F0"/>
      </a:lt2>
      <a:accent1>
        <a:srgbClr val="1871CA"/>
      </a:accent1>
      <a:accent2>
        <a:srgbClr val="F6C94C"/>
      </a:accent2>
      <a:accent3>
        <a:srgbClr val="02C9CE"/>
      </a:accent3>
      <a:accent4>
        <a:srgbClr val="92D050"/>
      </a:accent4>
      <a:accent5>
        <a:srgbClr val="8E7EF0"/>
      </a:accent5>
      <a:accent6>
        <a:srgbClr val="D90909"/>
      </a:accent6>
      <a:hlink>
        <a:srgbClr val="ED861F"/>
      </a:hlink>
      <a:folHlink>
        <a:srgbClr val="979797"/>
      </a:folHlink>
    </a:clrScheme>
    <a:fontScheme name="Custom">
      <a:majorFont>
        <a:latin typeface="Segoe UI Black"/>
        <a:ea typeface=""/>
        <a:cs typeface=""/>
      </a:majorFont>
      <a:minorFont>
        <a:latin typeface="Arial"/>
        <a:ea typeface=""/>
        <a:cs typeface=""/>
      </a:minorFont>
    </a:fontScheme>
    <a:fmtScheme name="OfficePLU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PLUS"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38de0ec0-4312-429b-9ba4-a6f7899b86f2" xsi:nil="true"/>
    <_ip_UnifiedCompliancePolicyProperties xmlns="http://schemas.microsoft.com/sharepoint/v3" xsi:nil="true"/>
    <lcf76f155ced4ddcb4097134ff3c332f xmlns="21705155-b4ce-4c69-95dc-4fd6cb8c557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67FBBEFD40724CA20725D6B3094130" ma:contentTypeVersion="14" ma:contentTypeDescription="Create a new document." ma:contentTypeScope="" ma:versionID="b563ecc397a77cd5d82b22a852f9d63c">
  <xsd:schema xmlns:xsd="http://www.w3.org/2001/XMLSchema" xmlns:xs="http://www.w3.org/2001/XMLSchema" xmlns:p="http://schemas.microsoft.com/office/2006/metadata/properties" xmlns:ns1="http://schemas.microsoft.com/sharepoint/v3" xmlns:ns2="21705155-b4ce-4c69-95dc-4fd6cb8c5571" xmlns:ns3="38de0ec0-4312-429b-9ba4-a6f7899b86f2" targetNamespace="http://schemas.microsoft.com/office/2006/metadata/properties" ma:root="true" ma:fieldsID="514fef1a96c1431b584933149cb0dc9f" ns1:_="" ns2:_="" ns3:_="">
    <xsd:import namespace="http://schemas.microsoft.com/sharepoint/v3"/>
    <xsd:import namespace="21705155-b4ce-4c69-95dc-4fd6cb8c5571"/>
    <xsd:import namespace="38de0ec0-4312-429b-9ba4-a6f7899b86f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705155-b4ce-4c69-95dc-4fd6cb8c557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de0ec0-4312-429b-9ba4-a6f7899b86f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1ef2866-7176-4fd6-ae15-58358271bbbc}" ma:internalName="TaxCatchAll" ma:showField="CatchAllData" ma:web="38de0ec0-4312-429b-9ba4-a6f7899b86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333B44-FF7C-4DD4-AB3A-1FC68C05FF35}">
  <ds:schemaRefs>
    <ds:schemaRef ds:uri="http://www.w3.org/XML/1998/namespace"/>
    <ds:schemaRef ds:uri="http://schemas.microsoft.com/office/2006/metadata/properties"/>
    <ds:schemaRef ds:uri="http://schemas.microsoft.com/office/infopath/2007/PartnerControls"/>
    <ds:schemaRef ds:uri="http://schemas.microsoft.com/sharepoint/v3"/>
    <ds:schemaRef ds:uri="http://purl.org/dc/terms/"/>
    <ds:schemaRef ds:uri="21705155-b4ce-4c69-95dc-4fd6cb8c5571"/>
    <ds:schemaRef ds:uri="http://schemas.openxmlformats.org/package/2006/metadata/core-properties"/>
    <ds:schemaRef ds:uri="38de0ec0-4312-429b-9ba4-a6f7899b86f2"/>
    <ds:schemaRef ds:uri="http://schemas.microsoft.com/office/2006/documentManagement/types"/>
    <ds:schemaRef ds:uri="http://purl.org/dc/dcmitype/"/>
    <ds:schemaRef ds:uri="http://purl.org/dc/elements/1.1/"/>
  </ds:schemaRefs>
</ds:datastoreItem>
</file>

<file path=customXml/itemProps2.xml><?xml version="1.0" encoding="utf-8"?>
<ds:datastoreItem xmlns:ds="http://schemas.openxmlformats.org/officeDocument/2006/customXml" ds:itemID="{31DED828-D6B6-42DA-8DEE-DE8638CBB0B2}">
  <ds:schemaRefs>
    <ds:schemaRef ds:uri="http://schemas.microsoft.com/sharepoint/v3/contenttype/forms"/>
  </ds:schemaRefs>
</ds:datastoreItem>
</file>

<file path=customXml/itemProps3.xml><?xml version="1.0" encoding="utf-8"?>
<ds:datastoreItem xmlns:ds="http://schemas.openxmlformats.org/officeDocument/2006/customXml" ds:itemID="{4AE86BAD-86C6-47EA-A0F9-642802C2FE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705155-b4ce-4c69-95dc-4fd6cb8c5571"/>
    <ds:schemaRef ds:uri="38de0ec0-4312-429b-9ba4-a6f7899b86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182</TotalTime>
  <Words>1584</Words>
  <Application>Microsoft Office PowerPoint</Application>
  <PresentationFormat>Widescreen</PresentationFormat>
  <Paragraphs>261</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等线</vt:lpstr>
      <vt:lpstr>Arial</vt:lpstr>
      <vt:lpstr>RH Futura Book</vt:lpstr>
      <vt:lpstr>Segoe UI Black</vt:lpstr>
      <vt:lpstr>Custom</vt:lpstr>
      <vt:lpstr>Accounting Careers</vt:lpstr>
      <vt:lpstr>What Are My Options in Accounting?</vt:lpstr>
      <vt:lpstr>Join the Fun!</vt:lpstr>
      <vt:lpstr>Public Accounting Firms</vt:lpstr>
      <vt:lpstr>Careers in Public Accounting</vt:lpstr>
      <vt:lpstr>2025 Salary Guide: Public Accounting</vt:lpstr>
      <vt:lpstr>Private Business &amp; Industry</vt:lpstr>
      <vt:lpstr>Careers in Business &amp; Industry (Private Accounting)</vt:lpstr>
      <vt:lpstr>2025 Salary Guide: Private Accounting</vt:lpstr>
      <vt:lpstr>Government &amp; Not-For-Profit Opportunities</vt:lpstr>
      <vt:lpstr>Education</vt:lpstr>
      <vt:lpstr>Education Careers</vt:lpstr>
      <vt:lpstr>Requirements to Become a CPA in Nebraska</vt:lpstr>
      <vt:lpstr>What Should I Be Doing Now?</vt:lpstr>
      <vt:lpstr>Explore, Connect &amp; Take the Next Steps!</vt:lpstr>
      <vt:lpstr>Need More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Joni Sundquist</dc:creator>
  <cp:lastModifiedBy>Joni Sundquist</cp:lastModifiedBy>
  <cp:revision>27</cp:revision>
  <cp:lastPrinted>2025-05-01T15:15:36Z</cp:lastPrinted>
  <dcterms:modified xsi:type="dcterms:W3CDTF">2025-05-01T15:18:24Z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0x0101001867FBBEFD40724CA20725D6B3094130</vt:lpwstr>
  </property>
  <property fmtid="{D5CDD505-2E9C-101B-9397-08002B2CF9AE}" pid="3" name="MediaServiceImageTags">
    <vt:lpwstr/>
  </property>
</Properties>
</file>